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303" r:id="rId6"/>
    <p:sldId id="301" r:id="rId7"/>
    <p:sldId id="273" r:id="rId8"/>
    <p:sldId id="279" r:id="rId9"/>
    <p:sldId id="278" r:id="rId10"/>
    <p:sldId id="259" r:id="rId11"/>
    <p:sldId id="274" r:id="rId12"/>
    <p:sldId id="260" r:id="rId13"/>
    <p:sldId id="297" r:id="rId14"/>
    <p:sldId id="302" r:id="rId15"/>
    <p:sldId id="281" r:id="rId16"/>
    <p:sldId id="283" r:id="rId17"/>
    <p:sldId id="282" r:id="rId18"/>
    <p:sldId id="284" r:id="rId19"/>
    <p:sldId id="285" r:id="rId20"/>
    <p:sldId id="286" r:id="rId21"/>
    <p:sldId id="287" r:id="rId22"/>
    <p:sldId id="291" r:id="rId23"/>
    <p:sldId id="292" r:id="rId24"/>
    <p:sldId id="293" r:id="rId25"/>
    <p:sldId id="294" r:id="rId26"/>
    <p:sldId id="295" r:id="rId27"/>
    <p:sldId id="296" r:id="rId28"/>
    <p:sldId id="306" r:id="rId29"/>
    <p:sldId id="261" r:id="rId30"/>
    <p:sldId id="275" r:id="rId31"/>
    <p:sldId id="262" r:id="rId32"/>
    <p:sldId id="263" r:id="rId33"/>
    <p:sldId id="307" r:id="rId34"/>
    <p:sldId id="300" r:id="rId35"/>
    <p:sldId id="298" r:id="rId36"/>
    <p:sldId id="264" r:id="rId37"/>
    <p:sldId id="308" r:id="rId38"/>
    <p:sldId id="309" r:id="rId39"/>
    <p:sldId id="310" r:id="rId40"/>
    <p:sldId id="311" r:id="rId41"/>
    <p:sldId id="312" r:id="rId42"/>
    <p:sldId id="276" r:id="rId43"/>
    <p:sldId id="314" r:id="rId44"/>
    <p:sldId id="313" r:id="rId45"/>
    <p:sldId id="269" r:id="rId46"/>
    <p:sldId id="270" r:id="rId47"/>
    <p:sldId id="27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18EA9-B248-A936-F316-1C37A8E6B2F9}" name="Matias Eusterbrock" initials="ME" userId="S::Matias_Eusterbrock@ci.richmond.ca.us::2acf7dc6-60d3-46b4-9083-a8db0d85c52f" providerId="AD"/>
  <p188:author id="{2178D3EE-1236-DCAB-7891-C78CBDEC6C8D}" name="nathan" initials="na" userId="S::nathan_urbantilth.org#ext#@corcaus.onmicrosoft.com::c01062be-5f6d-4ef5-8c53-e4b1d8e421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68"/>
    <a:srgbClr val="559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29E04-D856-7B72-6989-EDEA35198ECD}" v="7" dt="2024-03-29T17:32:36.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1" d="100"/>
          <a:sy n="71" d="100"/>
        </p:scale>
        <p:origin x="82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as Eusterbrock" userId="2acf7dc6-60d3-46b4-9083-a8db0d85c52f" providerId="ADAL" clId="{8AB409AF-2854-4101-8702-553F662C0964}"/>
    <pc:docChg chg="undo redo custSel addSld delSld modSld sldOrd modMainMaster">
      <pc:chgData name="Matias Eusterbrock" userId="2acf7dc6-60d3-46b4-9083-a8db0d85c52f" providerId="ADAL" clId="{8AB409AF-2854-4101-8702-553F662C0964}" dt="2024-03-05T00:13:51.317" v="3402" actId="20577"/>
      <pc:docMkLst>
        <pc:docMk/>
      </pc:docMkLst>
      <pc:sldChg chg="modSp mod">
        <pc:chgData name="Matias Eusterbrock" userId="2acf7dc6-60d3-46b4-9083-a8db0d85c52f" providerId="ADAL" clId="{8AB409AF-2854-4101-8702-553F662C0964}" dt="2024-03-01T18:18:51.307" v="2077"/>
        <pc:sldMkLst>
          <pc:docMk/>
          <pc:sldMk cId="3642522579" sldId="256"/>
        </pc:sldMkLst>
        <pc:spChg chg="mod">
          <ac:chgData name="Matias Eusterbrock" userId="2acf7dc6-60d3-46b4-9083-a8db0d85c52f" providerId="ADAL" clId="{8AB409AF-2854-4101-8702-553F662C0964}" dt="2024-03-01T18:18:51.307" v="2077"/>
          <ac:spMkLst>
            <pc:docMk/>
            <pc:sldMk cId="3642522579" sldId="256"/>
            <ac:spMk id="3" creationId="{6B1E4B7A-8112-6C42-A220-587442ED8301}"/>
          </ac:spMkLst>
        </pc:spChg>
      </pc:sldChg>
      <pc:sldChg chg="modSp">
        <pc:chgData name="Matias Eusterbrock" userId="2acf7dc6-60d3-46b4-9083-a8db0d85c52f" providerId="ADAL" clId="{8AB409AF-2854-4101-8702-553F662C0964}" dt="2024-03-01T18:13:15.715" v="1781" actId="20577"/>
        <pc:sldMkLst>
          <pc:docMk/>
          <pc:sldMk cId="1870147551" sldId="259"/>
        </pc:sldMkLst>
        <pc:spChg chg="mod">
          <ac:chgData name="Matias Eusterbrock" userId="2acf7dc6-60d3-46b4-9083-a8db0d85c52f" providerId="ADAL" clId="{8AB409AF-2854-4101-8702-553F662C0964}" dt="2024-03-01T18:13:15.715" v="1781" actId="20577"/>
          <ac:spMkLst>
            <pc:docMk/>
            <pc:sldMk cId="1870147551" sldId="259"/>
            <ac:spMk id="3" creationId="{64982328-90EF-6E4C-2AC0-F83390C5FD42}"/>
          </ac:spMkLst>
        </pc:spChg>
      </pc:sldChg>
      <pc:sldChg chg="modSp">
        <pc:chgData name="Matias Eusterbrock" userId="2acf7dc6-60d3-46b4-9083-a8db0d85c52f" providerId="ADAL" clId="{8AB409AF-2854-4101-8702-553F662C0964}" dt="2024-03-01T18:20:04.853" v="2150" actId="6549"/>
        <pc:sldMkLst>
          <pc:docMk/>
          <pc:sldMk cId="480103055" sldId="260"/>
        </pc:sldMkLst>
        <pc:spChg chg="mod">
          <ac:chgData name="Matias Eusterbrock" userId="2acf7dc6-60d3-46b4-9083-a8db0d85c52f" providerId="ADAL" clId="{8AB409AF-2854-4101-8702-553F662C0964}" dt="2024-03-01T18:20:04.853" v="2150" actId="6549"/>
          <ac:spMkLst>
            <pc:docMk/>
            <pc:sldMk cId="480103055" sldId="260"/>
            <ac:spMk id="3" creationId="{9B95A066-564C-6758-A406-94CB727958EA}"/>
          </ac:spMkLst>
        </pc:spChg>
      </pc:sldChg>
      <pc:sldChg chg="modSp">
        <pc:chgData name="Matias Eusterbrock" userId="2acf7dc6-60d3-46b4-9083-a8db0d85c52f" providerId="ADAL" clId="{8AB409AF-2854-4101-8702-553F662C0964}" dt="2024-03-01T18:20:31.878" v="2157" actId="6549"/>
        <pc:sldMkLst>
          <pc:docMk/>
          <pc:sldMk cId="3852163234" sldId="261"/>
        </pc:sldMkLst>
        <pc:spChg chg="mod">
          <ac:chgData name="Matias Eusterbrock" userId="2acf7dc6-60d3-46b4-9083-a8db0d85c52f" providerId="ADAL" clId="{8AB409AF-2854-4101-8702-553F662C0964}" dt="2024-03-01T18:20:31.878" v="2157" actId="6549"/>
          <ac:spMkLst>
            <pc:docMk/>
            <pc:sldMk cId="3852163234" sldId="261"/>
            <ac:spMk id="3" creationId="{FB53B07D-C24B-6606-69C3-9BC14919F385}"/>
          </ac:spMkLst>
        </pc:spChg>
      </pc:sldChg>
      <pc:sldChg chg="modSp">
        <pc:chgData name="Matias Eusterbrock" userId="2acf7dc6-60d3-46b4-9083-a8db0d85c52f" providerId="ADAL" clId="{8AB409AF-2854-4101-8702-553F662C0964}" dt="2024-03-01T18:23:09.519" v="2274" actId="14100"/>
        <pc:sldMkLst>
          <pc:docMk/>
          <pc:sldMk cId="3870361816" sldId="262"/>
        </pc:sldMkLst>
        <pc:spChg chg="mod">
          <ac:chgData name="Matias Eusterbrock" userId="2acf7dc6-60d3-46b4-9083-a8db0d85c52f" providerId="ADAL" clId="{8AB409AF-2854-4101-8702-553F662C0964}" dt="2024-03-01T18:23:09.519" v="2274" actId="14100"/>
          <ac:spMkLst>
            <pc:docMk/>
            <pc:sldMk cId="3870361816" sldId="262"/>
            <ac:spMk id="3" creationId="{76C96F51-80E9-5D28-1071-B067F3D46E49}"/>
          </ac:spMkLst>
        </pc:spChg>
      </pc:sldChg>
      <pc:sldChg chg="modSp">
        <pc:chgData name="Matias Eusterbrock" userId="2acf7dc6-60d3-46b4-9083-a8db0d85c52f" providerId="ADAL" clId="{8AB409AF-2854-4101-8702-553F662C0964}" dt="2024-03-01T17:56:09.637" v="836" actId="20577"/>
        <pc:sldMkLst>
          <pc:docMk/>
          <pc:sldMk cId="2498993082" sldId="263"/>
        </pc:sldMkLst>
        <pc:spChg chg="mod">
          <ac:chgData name="Matias Eusterbrock" userId="2acf7dc6-60d3-46b4-9083-a8db0d85c52f" providerId="ADAL" clId="{8AB409AF-2854-4101-8702-553F662C0964}" dt="2024-03-01T17:56:09.637" v="836" actId="20577"/>
          <ac:spMkLst>
            <pc:docMk/>
            <pc:sldMk cId="2498993082" sldId="263"/>
            <ac:spMk id="3" creationId="{F297ADEF-F67B-AD77-109F-89404715876C}"/>
          </ac:spMkLst>
        </pc:spChg>
      </pc:sldChg>
      <pc:sldChg chg="modSp">
        <pc:chgData name="Matias Eusterbrock" userId="2acf7dc6-60d3-46b4-9083-a8db0d85c52f" providerId="ADAL" clId="{8AB409AF-2854-4101-8702-553F662C0964}" dt="2024-03-01T18:12:58.436" v="1772" actId="20577"/>
        <pc:sldMkLst>
          <pc:docMk/>
          <pc:sldMk cId="657515308" sldId="264"/>
        </pc:sldMkLst>
        <pc:spChg chg="mod">
          <ac:chgData name="Matias Eusterbrock" userId="2acf7dc6-60d3-46b4-9083-a8db0d85c52f" providerId="ADAL" clId="{8AB409AF-2854-4101-8702-553F662C0964}" dt="2024-03-01T18:12:58.436" v="1772" actId="20577"/>
          <ac:spMkLst>
            <pc:docMk/>
            <pc:sldMk cId="657515308" sldId="264"/>
            <ac:spMk id="3" creationId="{6B99FA2B-15FF-393F-FB52-541F5E39AAB7}"/>
          </ac:spMkLst>
        </pc:spChg>
      </pc:sldChg>
      <pc:sldChg chg="addSp modSp">
        <pc:chgData name="Matias Eusterbrock" userId="2acf7dc6-60d3-46b4-9083-a8db0d85c52f" providerId="ADAL" clId="{8AB409AF-2854-4101-8702-553F662C0964}" dt="2024-03-04T18:29:33.731" v="3075"/>
        <pc:sldMkLst>
          <pc:docMk/>
          <pc:sldMk cId="3409305140" sldId="265"/>
        </pc:sldMkLst>
        <pc:spChg chg="mod">
          <ac:chgData name="Matias Eusterbrock" userId="2acf7dc6-60d3-46b4-9083-a8db0d85c52f" providerId="ADAL" clId="{8AB409AF-2854-4101-8702-553F662C0964}" dt="2024-03-01T18:16:13.640" v="1921" actId="20577"/>
          <ac:spMkLst>
            <pc:docMk/>
            <pc:sldMk cId="3409305140" sldId="265"/>
            <ac:spMk id="3" creationId="{E9D3101A-620A-27A4-4EBE-DAE54F7F82DC}"/>
          </ac:spMkLst>
        </pc:spChg>
        <pc:picChg chg="add mod">
          <ac:chgData name="Matias Eusterbrock" userId="2acf7dc6-60d3-46b4-9083-a8db0d85c52f" providerId="ADAL" clId="{8AB409AF-2854-4101-8702-553F662C0964}" dt="2024-03-04T18:29:33.731" v="3075"/>
          <ac:picMkLst>
            <pc:docMk/>
            <pc:sldMk cId="3409305140" sldId="265"/>
            <ac:picMk id="8" creationId="{6E6BBD49-5D7F-74F1-162C-08158D2F3D7A}"/>
          </ac:picMkLst>
        </pc:picChg>
      </pc:sldChg>
      <pc:sldChg chg="del">
        <pc:chgData name="Matias Eusterbrock" userId="2acf7dc6-60d3-46b4-9083-a8db0d85c52f" providerId="ADAL" clId="{8AB409AF-2854-4101-8702-553F662C0964}" dt="2024-03-01T18:08:24.520" v="1351" actId="2696"/>
        <pc:sldMkLst>
          <pc:docMk/>
          <pc:sldMk cId="2641702378" sldId="266"/>
        </pc:sldMkLst>
      </pc:sldChg>
      <pc:sldChg chg="del">
        <pc:chgData name="Matias Eusterbrock" userId="2acf7dc6-60d3-46b4-9083-a8db0d85c52f" providerId="ADAL" clId="{8AB409AF-2854-4101-8702-553F662C0964}" dt="2024-03-01T18:08:47.017" v="1402" actId="2696"/>
        <pc:sldMkLst>
          <pc:docMk/>
          <pc:sldMk cId="2532484205" sldId="267"/>
        </pc:sldMkLst>
      </pc:sldChg>
      <pc:sldChg chg="modSp del">
        <pc:chgData name="Matias Eusterbrock" userId="2acf7dc6-60d3-46b4-9083-a8db0d85c52f" providerId="ADAL" clId="{8AB409AF-2854-4101-8702-553F662C0964}" dt="2024-03-01T18:16:09.596" v="1917" actId="2696"/>
        <pc:sldMkLst>
          <pc:docMk/>
          <pc:sldMk cId="2276948092" sldId="268"/>
        </pc:sldMkLst>
        <pc:spChg chg="mod">
          <ac:chgData name="Matias Eusterbrock" userId="2acf7dc6-60d3-46b4-9083-a8db0d85c52f" providerId="ADAL" clId="{8AB409AF-2854-4101-8702-553F662C0964}" dt="2024-03-01T18:16:07.944" v="1916" actId="6549"/>
          <ac:spMkLst>
            <pc:docMk/>
            <pc:sldMk cId="2276948092" sldId="268"/>
            <ac:spMk id="2" creationId="{C7D63B95-F78B-5955-A5F2-665C6AD1257D}"/>
          </ac:spMkLst>
        </pc:spChg>
        <pc:spChg chg="mod">
          <ac:chgData name="Matias Eusterbrock" userId="2acf7dc6-60d3-46b4-9083-a8db0d85c52f" providerId="ADAL" clId="{8AB409AF-2854-4101-8702-553F662C0964}" dt="2024-03-01T18:13:25.547" v="1785" actId="20577"/>
          <ac:spMkLst>
            <pc:docMk/>
            <pc:sldMk cId="2276948092" sldId="268"/>
            <ac:spMk id="3" creationId="{EB90F031-F831-0B36-1BDD-9DF3F0289053}"/>
          </ac:spMkLst>
        </pc:spChg>
      </pc:sldChg>
      <pc:sldChg chg="addSp modSp">
        <pc:chgData name="Matias Eusterbrock" userId="2acf7dc6-60d3-46b4-9083-a8db0d85c52f" providerId="ADAL" clId="{8AB409AF-2854-4101-8702-553F662C0964}" dt="2024-03-04T18:29:38.719" v="3077"/>
        <pc:sldMkLst>
          <pc:docMk/>
          <pc:sldMk cId="3331026775" sldId="269"/>
        </pc:sldMkLst>
        <pc:spChg chg="mod">
          <ac:chgData name="Matias Eusterbrock" userId="2acf7dc6-60d3-46b4-9083-a8db0d85c52f" providerId="ADAL" clId="{8AB409AF-2854-4101-8702-553F662C0964}" dt="2024-03-01T18:16:48.592" v="1995" actId="6549"/>
          <ac:spMkLst>
            <pc:docMk/>
            <pc:sldMk cId="3331026775" sldId="269"/>
            <ac:spMk id="2" creationId="{411AB428-54AC-1D23-EDC3-331947BD67EA}"/>
          </ac:spMkLst>
        </pc:spChg>
        <pc:spChg chg="mod">
          <ac:chgData name="Matias Eusterbrock" userId="2acf7dc6-60d3-46b4-9083-a8db0d85c52f" providerId="ADAL" clId="{8AB409AF-2854-4101-8702-553F662C0964}" dt="2024-03-01T18:17:51.632" v="2070" actId="6549"/>
          <ac:spMkLst>
            <pc:docMk/>
            <pc:sldMk cId="3331026775" sldId="269"/>
            <ac:spMk id="3" creationId="{492828E1-8C41-7938-90E5-0CA0EB42038B}"/>
          </ac:spMkLst>
        </pc:spChg>
        <pc:picChg chg="add mod">
          <ac:chgData name="Matias Eusterbrock" userId="2acf7dc6-60d3-46b4-9083-a8db0d85c52f" providerId="ADAL" clId="{8AB409AF-2854-4101-8702-553F662C0964}" dt="2024-03-04T18:29:38.719" v="3077"/>
          <ac:picMkLst>
            <pc:docMk/>
            <pc:sldMk cId="3331026775" sldId="269"/>
            <ac:picMk id="4" creationId="{ABED7BA2-7177-80A5-C1CD-91914131AE61}"/>
          </ac:picMkLst>
        </pc:picChg>
      </pc:sldChg>
      <pc:sldChg chg="addSp modSp">
        <pc:chgData name="Matias Eusterbrock" userId="2acf7dc6-60d3-46b4-9083-a8db0d85c52f" providerId="ADAL" clId="{8AB409AF-2854-4101-8702-553F662C0964}" dt="2024-03-04T18:29:39.484" v="3078"/>
        <pc:sldMkLst>
          <pc:docMk/>
          <pc:sldMk cId="1237056386" sldId="270"/>
        </pc:sldMkLst>
        <pc:picChg chg="add mod">
          <ac:chgData name="Matias Eusterbrock" userId="2acf7dc6-60d3-46b4-9083-a8db0d85c52f" providerId="ADAL" clId="{8AB409AF-2854-4101-8702-553F662C0964}" dt="2024-03-04T18:29:39.484" v="3078"/>
          <ac:picMkLst>
            <pc:docMk/>
            <pc:sldMk cId="1237056386" sldId="270"/>
            <ac:picMk id="3" creationId="{05646C63-8F20-77F1-8F42-0BA6683CD375}"/>
          </ac:picMkLst>
        </pc:picChg>
      </pc:sldChg>
      <pc:sldChg chg="modSp">
        <pc:chgData name="Matias Eusterbrock" userId="2acf7dc6-60d3-46b4-9083-a8db0d85c52f" providerId="ADAL" clId="{8AB409AF-2854-4101-8702-553F662C0964}" dt="2024-03-01T18:18:48.688" v="2075"/>
        <pc:sldMkLst>
          <pc:docMk/>
          <pc:sldMk cId="3514457040" sldId="273"/>
        </pc:sldMkLst>
        <pc:spChg chg="mod">
          <ac:chgData name="Matias Eusterbrock" userId="2acf7dc6-60d3-46b4-9083-a8db0d85c52f" providerId="ADAL" clId="{8AB409AF-2854-4101-8702-553F662C0964}" dt="2024-03-01T18:18:48.688" v="2075"/>
          <ac:spMkLst>
            <pc:docMk/>
            <pc:sldMk cId="3514457040" sldId="273"/>
            <ac:spMk id="2" creationId="{7F437575-EF5B-CE90-BADF-B49D0392FB12}"/>
          </ac:spMkLst>
        </pc:spChg>
        <pc:spChg chg="mod">
          <ac:chgData name="Matias Eusterbrock" userId="2acf7dc6-60d3-46b4-9083-a8db0d85c52f" providerId="ADAL" clId="{8AB409AF-2854-4101-8702-553F662C0964}" dt="2024-03-01T18:13:19.399" v="1783" actId="20577"/>
          <ac:spMkLst>
            <pc:docMk/>
            <pc:sldMk cId="3514457040" sldId="273"/>
            <ac:spMk id="3" creationId="{CA0C482C-7CB5-5FDD-7359-B31E33801B1D}"/>
          </ac:spMkLst>
        </pc:spChg>
      </pc:sldChg>
      <pc:sldChg chg="modSp">
        <pc:chgData name="Matias Eusterbrock" userId="2acf7dc6-60d3-46b4-9083-a8db0d85c52f" providerId="ADAL" clId="{8AB409AF-2854-4101-8702-553F662C0964}" dt="2024-03-01T18:19:14.375" v="2096" actId="20577"/>
        <pc:sldMkLst>
          <pc:docMk/>
          <pc:sldMk cId="2985882855" sldId="274"/>
        </pc:sldMkLst>
        <pc:spChg chg="mod">
          <ac:chgData name="Matias Eusterbrock" userId="2acf7dc6-60d3-46b4-9083-a8db0d85c52f" providerId="ADAL" clId="{8AB409AF-2854-4101-8702-553F662C0964}" dt="2024-03-01T18:19:14.375" v="2096" actId="20577"/>
          <ac:spMkLst>
            <pc:docMk/>
            <pc:sldMk cId="2985882855" sldId="274"/>
            <ac:spMk id="2" creationId="{40BDD417-12E5-314C-FF42-604E2AEC6C69}"/>
          </ac:spMkLst>
        </pc:spChg>
      </pc:sldChg>
      <pc:sldChg chg="modSp">
        <pc:chgData name="Matias Eusterbrock" userId="2acf7dc6-60d3-46b4-9083-a8db0d85c52f" providerId="ADAL" clId="{8AB409AF-2854-4101-8702-553F662C0964}" dt="2024-03-01T18:13:08.581" v="1778" actId="20577"/>
        <pc:sldMkLst>
          <pc:docMk/>
          <pc:sldMk cId="3611261320" sldId="275"/>
        </pc:sldMkLst>
        <pc:spChg chg="mod">
          <ac:chgData name="Matias Eusterbrock" userId="2acf7dc6-60d3-46b4-9083-a8db0d85c52f" providerId="ADAL" clId="{8AB409AF-2854-4101-8702-553F662C0964}" dt="2024-03-01T18:13:08.581" v="1778" actId="20577"/>
          <ac:spMkLst>
            <pc:docMk/>
            <pc:sldMk cId="3611261320" sldId="275"/>
            <ac:spMk id="3" creationId="{F94AEB6C-ACD3-26EB-AD84-0F48364CFC3C}"/>
          </ac:spMkLst>
        </pc:spChg>
      </pc:sldChg>
      <pc:sldChg chg="addSp modSp ord">
        <pc:chgData name="Matias Eusterbrock" userId="2acf7dc6-60d3-46b4-9083-a8db0d85c52f" providerId="ADAL" clId="{8AB409AF-2854-4101-8702-553F662C0964}" dt="2024-03-04T18:29:37.745" v="3076"/>
        <pc:sldMkLst>
          <pc:docMk/>
          <pc:sldMk cId="649856523" sldId="276"/>
        </pc:sldMkLst>
        <pc:spChg chg="mod">
          <ac:chgData name="Matias Eusterbrock" userId="2acf7dc6-60d3-46b4-9083-a8db0d85c52f" providerId="ADAL" clId="{8AB409AF-2854-4101-8702-553F662C0964}" dt="2024-03-01T18:16:12.238" v="1919" actId="20577"/>
          <ac:spMkLst>
            <pc:docMk/>
            <pc:sldMk cId="649856523" sldId="276"/>
            <ac:spMk id="2" creationId="{8A65C2B9-A6AF-7B9F-807D-BA003E8786D8}"/>
          </ac:spMkLst>
        </pc:spChg>
        <pc:spChg chg="mod">
          <ac:chgData name="Matias Eusterbrock" userId="2acf7dc6-60d3-46b4-9083-a8db0d85c52f" providerId="ADAL" clId="{8AB409AF-2854-4101-8702-553F662C0964}" dt="2024-03-01T18:16:42.628" v="1994" actId="20577"/>
          <ac:spMkLst>
            <pc:docMk/>
            <pc:sldMk cId="649856523" sldId="276"/>
            <ac:spMk id="3" creationId="{6F9190E8-3AFE-3745-2B8F-6EBF38DF6EA3}"/>
          </ac:spMkLst>
        </pc:spChg>
        <pc:picChg chg="add mod">
          <ac:chgData name="Matias Eusterbrock" userId="2acf7dc6-60d3-46b4-9083-a8db0d85c52f" providerId="ADAL" clId="{8AB409AF-2854-4101-8702-553F662C0964}" dt="2024-03-04T18:29:37.745" v="3076"/>
          <ac:picMkLst>
            <pc:docMk/>
            <pc:sldMk cId="649856523" sldId="276"/>
            <ac:picMk id="4" creationId="{E6A9D463-E2EB-FAB7-3E86-9AA92D5BEA75}"/>
          </ac:picMkLst>
        </pc:picChg>
      </pc:sldChg>
      <pc:sldChg chg="modSp">
        <pc:chgData name="Matias Eusterbrock" userId="2acf7dc6-60d3-46b4-9083-a8db0d85c52f" providerId="ADAL" clId="{8AB409AF-2854-4101-8702-553F662C0964}" dt="2024-03-01T18:18:31.575" v="2071" actId="6549"/>
        <pc:sldMkLst>
          <pc:docMk/>
          <pc:sldMk cId="2038229199" sldId="277"/>
        </pc:sldMkLst>
        <pc:spChg chg="mod">
          <ac:chgData name="Matias Eusterbrock" userId="2acf7dc6-60d3-46b4-9083-a8db0d85c52f" providerId="ADAL" clId="{8AB409AF-2854-4101-8702-553F662C0964}" dt="2024-03-01T18:18:31.575" v="2071" actId="6549"/>
          <ac:spMkLst>
            <pc:docMk/>
            <pc:sldMk cId="2038229199" sldId="277"/>
            <ac:spMk id="3" creationId="{6B1E4B7A-8112-6C42-A220-587442ED8301}"/>
          </ac:spMkLst>
        </pc:spChg>
      </pc:sldChg>
      <pc:sldChg chg="modSp new mod">
        <pc:chgData name="Matias Eusterbrock" userId="2acf7dc6-60d3-46b4-9083-a8db0d85c52f" providerId="ADAL" clId="{8AB409AF-2854-4101-8702-553F662C0964}" dt="2024-03-01T17:24:55.816" v="31" actId="20577"/>
        <pc:sldMkLst>
          <pc:docMk/>
          <pc:sldMk cId="3809646512" sldId="280"/>
        </pc:sldMkLst>
        <pc:spChg chg="mod">
          <ac:chgData name="Matias Eusterbrock" userId="2acf7dc6-60d3-46b4-9083-a8db0d85c52f" providerId="ADAL" clId="{8AB409AF-2854-4101-8702-553F662C0964}" dt="2024-03-01T17:24:55.816" v="31" actId="20577"/>
          <ac:spMkLst>
            <pc:docMk/>
            <pc:sldMk cId="3809646512" sldId="280"/>
            <ac:spMk id="2" creationId="{53C01013-BA0B-5ECF-936C-70DB2E73BF8E}"/>
          </ac:spMkLst>
        </pc:spChg>
      </pc:sldChg>
      <pc:sldChg chg="modSp new mod">
        <pc:chgData name="Matias Eusterbrock" userId="2acf7dc6-60d3-46b4-9083-a8db0d85c52f" providerId="ADAL" clId="{8AB409AF-2854-4101-8702-553F662C0964}" dt="2024-03-05T00:05:59.604" v="3253" actId="20577"/>
        <pc:sldMkLst>
          <pc:docMk/>
          <pc:sldMk cId="3020035270" sldId="281"/>
        </pc:sldMkLst>
        <pc:spChg chg="mod">
          <ac:chgData name="Matias Eusterbrock" userId="2acf7dc6-60d3-46b4-9083-a8db0d85c52f" providerId="ADAL" clId="{8AB409AF-2854-4101-8702-553F662C0964}" dt="2024-03-01T17:25:07.785" v="43" actId="20577"/>
          <ac:spMkLst>
            <pc:docMk/>
            <pc:sldMk cId="3020035270" sldId="281"/>
            <ac:spMk id="2" creationId="{84C29415-7969-FC80-229B-81B07082DE1C}"/>
          </ac:spMkLst>
        </pc:spChg>
        <pc:spChg chg="mod">
          <ac:chgData name="Matias Eusterbrock" userId="2acf7dc6-60d3-46b4-9083-a8db0d85c52f" providerId="ADAL" clId="{8AB409AF-2854-4101-8702-553F662C0964}" dt="2024-03-05T00:05:59.604" v="3253" actId="20577"/>
          <ac:spMkLst>
            <pc:docMk/>
            <pc:sldMk cId="3020035270" sldId="281"/>
            <ac:spMk id="3" creationId="{B5F379C5-9204-7FBA-BFDF-F481FCA231A7}"/>
          </ac:spMkLst>
        </pc:spChg>
      </pc:sldChg>
      <pc:sldChg chg="modSp new mod">
        <pc:chgData name="Matias Eusterbrock" userId="2acf7dc6-60d3-46b4-9083-a8db0d85c52f" providerId="ADAL" clId="{8AB409AF-2854-4101-8702-553F662C0964}" dt="2024-03-04T23:49:29.798" v="3229" actId="6549"/>
        <pc:sldMkLst>
          <pc:docMk/>
          <pc:sldMk cId="1782732644" sldId="282"/>
        </pc:sldMkLst>
        <pc:spChg chg="mod">
          <ac:chgData name="Matias Eusterbrock" userId="2acf7dc6-60d3-46b4-9083-a8db0d85c52f" providerId="ADAL" clId="{8AB409AF-2854-4101-8702-553F662C0964}" dt="2024-03-01T17:25:11.377" v="54" actId="20577"/>
          <ac:spMkLst>
            <pc:docMk/>
            <pc:sldMk cId="1782732644" sldId="282"/>
            <ac:spMk id="2" creationId="{7010B761-C80B-22B4-90B9-17D374786FDF}"/>
          </ac:spMkLst>
        </pc:spChg>
        <pc:spChg chg="mod">
          <ac:chgData name="Matias Eusterbrock" userId="2acf7dc6-60d3-46b4-9083-a8db0d85c52f" providerId="ADAL" clId="{8AB409AF-2854-4101-8702-553F662C0964}" dt="2024-03-04T23:49:29.798" v="3229" actId="6549"/>
          <ac:spMkLst>
            <pc:docMk/>
            <pc:sldMk cId="1782732644" sldId="282"/>
            <ac:spMk id="3" creationId="{1AD6E28A-E0B1-AE71-9797-EFA2566A4589}"/>
          </ac:spMkLst>
        </pc:spChg>
      </pc:sldChg>
      <pc:sldChg chg="modSp new mod">
        <pc:chgData name="Matias Eusterbrock" userId="2acf7dc6-60d3-46b4-9083-a8db0d85c52f" providerId="ADAL" clId="{8AB409AF-2854-4101-8702-553F662C0964}" dt="2024-03-05T00:09:50.581" v="3267" actId="20577"/>
        <pc:sldMkLst>
          <pc:docMk/>
          <pc:sldMk cId="3092383598" sldId="283"/>
        </pc:sldMkLst>
        <pc:spChg chg="mod">
          <ac:chgData name="Matias Eusterbrock" userId="2acf7dc6-60d3-46b4-9083-a8db0d85c52f" providerId="ADAL" clId="{8AB409AF-2854-4101-8702-553F662C0964}" dt="2024-03-01T17:25:15.364" v="78" actId="20577"/>
          <ac:spMkLst>
            <pc:docMk/>
            <pc:sldMk cId="3092383598" sldId="283"/>
            <ac:spMk id="2" creationId="{ED2C1968-7046-6445-9C42-2FDC320289AF}"/>
          </ac:spMkLst>
        </pc:spChg>
        <pc:spChg chg="mod">
          <ac:chgData name="Matias Eusterbrock" userId="2acf7dc6-60d3-46b4-9083-a8db0d85c52f" providerId="ADAL" clId="{8AB409AF-2854-4101-8702-553F662C0964}" dt="2024-03-05T00:09:50.581" v="3267" actId="20577"/>
          <ac:spMkLst>
            <pc:docMk/>
            <pc:sldMk cId="3092383598" sldId="283"/>
            <ac:spMk id="3" creationId="{B2378D33-45E9-11EF-6730-348EBD0F7ED5}"/>
          </ac:spMkLst>
        </pc:spChg>
      </pc:sldChg>
      <pc:sldChg chg="modSp new mod delCm modCm">
        <pc:chgData name="Matias Eusterbrock" userId="2acf7dc6-60d3-46b4-9083-a8db0d85c52f" providerId="ADAL" clId="{8AB409AF-2854-4101-8702-553F662C0964}" dt="2024-03-04T18:20:04.323" v="3072"/>
        <pc:sldMkLst>
          <pc:docMk/>
          <pc:sldMk cId="4231716242" sldId="284"/>
        </pc:sldMkLst>
        <pc:spChg chg="mod">
          <ac:chgData name="Matias Eusterbrock" userId="2acf7dc6-60d3-46b4-9083-a8db0d85c52f" providerId="ADAL" clId="{8AB409AF-2854-4101-8702-553F662C0964}" dt="2024-03-01T17:25:18.869" v="92" actId="20577"/>
          <ac:spMkLst>
            <pc:docMk/>
            <pc:sldMk cId="4231716242" sldId="284"/>
            <ac:spMk id="2" creationId="{4BB4556E-9D88-7516-3915-58B10051E0A9}"/>
          </ac:spMkLst>
        </pc:spChg>
        <pc:spChg chg="mod">
          <ac:chgData name="Matias Eusterbrock" userId="2acf7dc6-60d3-46b4-9083-a8db0d85c52f" providerId="ADAL" clId="{8AB409AF-2854-4101-8702-553F662C0964}" dt="2024-03-04T18:20:00.320" v="3070" actId="20577"/>
          <ac:spMkLst>
            <pc:docMk/>
            <pc:sldMk cId="4231716242" sldId="284"/>
            <ac:spMk id="3" creationId="{DF0C6E04-4FB3-7CCB-BE57-67E654AF44F9}"/>
          </ac:spMkLst>
        </pc:spChg>
        <pc:extLst>
          <p:ext xmlns:p="http://schemas.openxmlformats.org/presentationml/2006/main" uri="{D6D511B9-2390-475A-947B-AFAB55BFBCF1}">
            <pc226:cmChg xmlns:pc226="http://schemas.microsoft.com/office/powerpoint/2022/06/main/command" chg="del mod modRxn">
              <pc226:chgData name="Matias Eusterbrock" userId="2acf7dc6-60d3-46b4-9083-a8db0d85c52f" providerId="ADAL" clId="{8AB409AF-2854-4101-8702-553F662C0964}" dt="2024-03-04T18:20:04.323" v="3072"/>
              <pc2:cmMkLst xmlns:pc2="http://schemas.microsoft.com/office/powerpoint/2019/9/main/command">
                <pc:docMk/>
                <pc:sldMk cId="4231716242" sldId="284"/>
                <pc2:cmMk id="{AF44894E-3DD0-423C-A121-113798BA60E2}"/>
              </pc2:cmMkLst>
            </pc226:cmChg>
          </p:ext>
        </pc:extLst>
      </pc:sldChg>
      <pc:sldChg chg="modSp new mod">
        <pc:chgData name="Matias Eusterbrock" userId="2acf7dc6-60d3-46b4-9083-a8db0d85c52f" providerId="ADAL" clId="{8AB409AF-2854-4101-8702-553F662C0964}" dt="2024-03-05T00:10:16.403" v="3279" actId="20577"/>
        <pc:sldMkLst>
          <pc:docMk/>
          <pc:sldMk cId="1515102942" sldId="285"/>
        </pc:sldMkLst>
        <pc:spChg chg="mod">
          <ac:chgData name="Matias Eusterbrock" userId="2acf7dc6-60d3-46b4-9083-a8db0d85c52f" providerId="ADAL" clId="{8AB409AF-2854-4101-8702-553F662C0964}" dt="2024-03-01T17:25:24.275" v="120" actId="20577"/>
          <ac:spMkLst>
            <pc:docMk/>
            <pc:sldMk cId="1515102942" sldId="285"/>
            <ac:spMk id="2" creationId="{205ADC7D-D2D5-3AE2-6371-B2133310A3D9}"/>
          </ac:spMkLst>
        </pc:spChg>
        <pc:spChg chg="mod">
          <ac:chgData name="Matias Eusterbrock" userId="2acf7dc6-60d3-46b4-9083-a8db0d85c52f" providerId="ADAL" clId="{8AB409AF-2854-4101-8702-553F662C0964}" dt="2024-03-05T00:10:16.403" v="3279" actId="20577"/>
          <ac:spMkLst>
            <pc:docMk/>
            <pc:sldMk cId="1515102942" sldId="285"/>
            <ac:spMk id="3" creationId="{6350F80D-C16F-0176-FEC7-7B5AEC5689B0}"/>
          </ac:spMkLst>
        </pc:spChg>
      </pc:sldChg>
      <pc:sldChg chg="modSp new mod">
        <pc:chgData name="Matias Eusterbrock" userId="2acf7dc6-60d3-46b4-9083-a8db0d85c52f" providerId="ADAL" clId="{8AB409AF-2854-4101-8702-553F662C0964}" dt="2024-03-05T00:10:40.662" v="3289" actId="20577"/>
        <pc:sldMkLst>
          <pc:docMk/>
          <pc:sldMk cId="1757716457" sldId="286"/>
        </pc:sldMkLst>
        <pc:spChg chg="mod">
          <ac:chgData name="Matias Eusterbrock" userId="2acf7dc6-60d3-46b4-9083-a8db0d85c52f" providerId="ADAL" clId="{8AB409AF-2854-4101-8702-553F662C0964}" dt="2024-03-01T17:25:37.917" v="141" actId="20577"/>
          <ac:spMkLst>
            <pc:docMk/>
            <pc:sldMk cId="1757716457" sldId="286"/>
            <ac:spMk id="2" creationId="{6850E6CA-2900-F5C5-BD4C-F321FE424FD3}"/>
          </ac:spMkLst>
        </pc:spChg>
        <pc:spChg chg="mod">
          <ac:chgData name="Matias Eusterbrock" userId="2acf7dc6-60d3-46b4-9083-a8db0d85c52f" providerId="ADAL" clId="{8AB409AF-2854-4101-8702-553F662C0964}" dt="2024-03-05T00:10:40.662" v="3289" actId="20577"/>
          <ac:spMkLst>
            <pc:docMk/>
            <pc:sldMk cId="1757716457" sldId="286"/>
            <ac:spMk id="3" creationId="{F25BCA33-13DD-A60B-6176-9FAEF77385E9}"/>
          </ac:spMkLst>
        </pc:spChg>
      </pc:sldChg>
      <pc:sldChg chg="modSp new mod">
        <pc:chgData name="Matias Eusterbrock" userId="2acf7dc6-60d3-46b4-9083-a8db0d85c52f" providerId="ADAL" clId="{8AB409AF-2854-4101-8702-553F662C0964}" dt="2024-03-05T00:10:52.259" v="3301" actId="20577"/>
        <pc:sldMkLst>
          <pc:docMk/>
          <pc:sldMk cId="2444833457" sldId="287"/>
        </pc:sldMkLst>
        <pc:spChg chg="mod">
          <ac:chgData name="Matias Eusterbrock" userId="2acf7dc6-60d3-46b4-9083-a8db0d85c52f" providerId="ADAL" clId="{8AB409AF-2854-4101-8702-553F662C0964}" dt="2024-03-01T17:25:50.272" v="174" actId="20577"/>
          <ac:spMkLst>
            <pc:docMk/>
            <pc:sldMk cId="2444833457" sldId="287"/>
            <ac:spMk id="2" creationId="{01DB60AB-2F2A-BDE0-3EA6-2F999F52103C}"/>
          </ac:spMkLst>
        </pc:spChg>
        <pc:spChg chg="mod">
          <ac:chgData name="Matias Eusterbrock" userId="2acf7dc6-60d3-46b4-9083-a8db0d85c52f" providerId="ADAL" clId="{8AB409AF-2854-4101-8702-553F662C0964}" dt="2024-03-05T00:10:52.259" v="3301" actId="20577"/>
          <ac:spMkLst>
            <pc:docMk/>
            <pc:sldMk cId="2444833457" sldId="287"/>
            <ac:spMk id="3" creationId="{73899437-C77E-77AC-DEA3-841407238832}"/>
          </ac:spMkLst>
        </pc:spChg>
      </pc:sldChg>
      <pc:sldChg chg="new del">
        <pc:chgData name="Matias Eusterbrock" userId="2acf7dc6-60d3-46b4-9083-a8db0d85c52f" providerId="ADAL" clId="{8AB409AF-2854-4101-8702-553F662C0964}" dt="2024-03-01T17:26:24.300" v="274" actId="2696"/>
        <pc:sldMkLst>
          <pc:docMk/>
          <pc:sldMk cId="1307735430" sldId="288"/>
        </pc:sldMkLst>
      </pc:sldChg>
      <pc:sldChg chg="new del">
        <pc:chgData name="Matias Eusterbrock" userId="2acf7dc6-60d3-46b4-9083-a8db0d85c52f" providerId="ADAL" clId="{8AB409AF-2854-4101-8702-553F662C0964}" dt="2024-03-01T17:26:24.300" v="275" actId="2696"/>
        <pc:sldMkLst>
          <pc:docMk/>
          <pc:sldMk cId="2896174802" sldId="289"/>
        </pc:sldMkLst>
      </pc:sldChg>
      <pc:sldChg chg="new del">
        <pc:chgData name="Matias Eusterbrock" userId="2acf7dc6-60d3-46b4-9083-a8db0d85c52f" providerId="ADAL" clId="{8AB409AF-2854-4101-8702-553F662C0964}" dt="2024-03-01T17:26:24.315" v="276" actId="2696"/>
        <pc:sldMkLst>
          <pc:docMk/>
          <pc:sldMk cId="4249464100" sldId="290"/>
        </pc:sldMkLst>
      </pc:sldChg>
      <pc:sldChg chg="modSp add mod">
        <pc:chgData name="Matias Eusterbrock" userId="2acf7dc6-60d3-46b4-9083-a8db0d85c52f" providerId="ADAL" clId="{8AB409AF-2854-4101-8702-553F662C0964}" dt="2024-03-05T00:11:06.901" v="3319" actId="20577"/>
        <pc:sldMkLst>
          <pc:docMk/>
          <pc:sldMk cId="2373450013" sldId="291"/>
        </pc:sldMkLst>
        <pc:spChg chg="mod">
          <ac:chgData name="Matias Eusterbrock" userId="2acf7dc6-60d3-46b4-9083-a8db0d85c52f" providerId="ADAL" clId="{8AB409AF-2854-4101-8702-553F662C0964}" dt="2024-03-01T17:25:53.649" v="191" actId="20577"/>
          <ac:spMkLst>
            <pc:docMk/>
            <pc:sldMk cId="2373450013" sldId="291"/>
            <ac:spMk id="2" creationId="{B8628FD6-9A7D-C526-B98F-89D8E789EFC8}"/>
          </ac:spMkLst>
        </pc:spChg>
        <pc:spChg chg="mod">
          <ac:chgData name="Matias Eusterbrock" userId="2acf7dc6-60d3-46b4-9083-a8db0d85c52f" providerId="ADAL" clId="{8AB409AF-2854-4101-8702-553F662C0964}" dt="2024-03-05T00:11:06.901" v="3319" actId="20577"/>
          <ac:spMkLst>
            <pc:docMk/>
            <pc:sldMk cId="2373450013" sldId="291"/>
            <ac:spMk id="3" creationId="{FBFB36C9-BEE6-346E-9921-46C1AFA9C15B}"/>
          </ac:spMkLst>
        </pc:spChg>
      </pc:sldChg>
      <pc:sldChg chg="modSp add mod">
        <pc:chgData name="Matias Eusterbrock" userId="2acf7dc6-60d3-46b4-9083-a8db0d85c52f" providerId="ADAL" clId="{8AB409AF-2854-4101-8702-553F662C0964}" dt="2024-03-05T00:11:23.308" v="3329" actId="20577"/>
        <pc:sldMkLst>
          <pc:docMk/>
          <pc:sldMk cId="2720314904" sldId="292"/>
        </pc:sldMkLst>
        <pc:spChg chg="mod">
          <ac:chgData name="Matias Eusterbrock" userId="2acf7dc6-60d3-46b4-9083-a8db0d85c52f" providerId="ADAL" clId="{8AB409AF-2854-4101-8702-553F662C0964}" dt="2024-03-01T17:25:58.245" v="211" actId="20577"/>
          <ac:spMkLst>
            <pc:docMk/>
            <pc:sldMk cId="2720314904" sldId="292"/>
            <ac:spMk id="2" creationId="{429624E0-1C7D-CD3B-87E5-DAB771E51328}"/>
          </ac:spMkLst>
        </pc:spChg>
        <pc:spChg chg="mod">
          <ac:chgData name="Matias Eusterbrock" userId="2acf7dc6-60d3-46b4-9083-a8db0d85c52f" providerId="ADAL" clId="{8AB409AF-2854-4101-8702-553F662C0964}" dt="2024-03-05T00:11:23.308" v="3329" actId="20577"/>
          <ac:spMkLst>
            <pc:docMk/>
            <pc:sldMk cId="2720314904" sldId="292"/>
            <ac:spMk id="3" creationId="{AE4AAC9F-6CCB-F1CF-268B-9C54B378A475}"/>
          </ac:spMkLst>
        </pc:spChg>
      </pc:sldChg>
      <pc:sldChg chg="modSp add mod addCm modCm">
        <pc:chgData name="Matias Eusterbrock" userId="2acf7dc6-60d3-46b4-9083-a8db0d85c52f" providerId="ADAL" clId="{8AB409AF-2854-4101-8702-553F662C0964}" dt="2024-03-05T00:12:25.300" v="3353" actId="20577"/>
        <pc:sldMkLst>
          <pc:docMk/>
          <pc:sldMk cId="3224104339" sldId="293"/>
        </pc:sldMkLst>
        <pc:spChg chg="mod">
          <ac:chgData name="Matias Eusterbrock" userId="2acf7dc6-60d3-46b4-9083-a8db0d85c52f" providerId="ADAL" clId="{8AB409AF-2854-4101-8702-553F662C0964}" dt="2024-03-01T17:26:00.597" v="222" actId="20577"/>
          <ac:spMkLst>
            <pc:docMk/>
            <pc:sldMk cId="3224104339" sldId="293"/>
            <ac:spMk id="2" creationId="{12057556-BA0B-4B89-4828-269139D10E93}"/>
          </ac:spMkLst>
        </pc:spChg>
        <pc:spChg chg="mod">
          <ac:chgData name="Matias Eusterbrock" userId="2acf7dc6-60d3-46b4-9083-a8db0d85c52f" providerId="ADAL" clId="{8AB409AF-2854-4101-8702-553F662C0964}" dt="2024-03-05T00:12:25.300" v="3353" actId="20577"/>
          <ac:spMkLst>
            <pc:docMk/>
            <pc:sldMk cId="3224104339" sldId="293"/>
            <ac:spMk id="3" creationId="{E0193AE4-A224-2483-0955-6F85A00E0128}"/>
          </ac:spMkLst>
        </pc:spChg>
        <pc:extLst>
          <p:ext xmlns:p="http://schemas.openxmlformats.org/presentationml/2006/main" uri="{D6D511B9-2390-475A-947B-AFAB55BFBCF1}">
            <pc226:cmChg xmlns:pc226="http://schemas.microsoft.com/office/powerpoint/2022/06/main/command" chg="add mod">
              <pc226:chgData name="Matias Eusterbrock" userId="2acf7dc6-60d3-46b4-9083-a8db0d85c52f" providerId="ADAL" clId="{8AB409AF-2854-4101-8702-553F662C0964}" dt="2024-03-05T00:11:59.375" v="3342"/>
              <pc2:cmMkLst xmlns:pc2="http://schemas.microsoft.com/office/powerpoint/2019/9/main/command">
                <pc:docMk/>
                <pc:sldMk cId="3224104339" sldId="293"/>
                <pc2:cmMk id="{3C53346D-DB4B-4EA3-8BC0-7E372A3D0459}"/>
              </pc2:cmMkLst>
            </pc226:cmChg>
          </p:ext>
        </pc:extLst>
      </pc:sldChg>
      <pc:sldChg chg="modSp add del mod modNotesTx">
        <pc:chgData name="Matias Eusterbrock" userId="2acf7dc6-60d3-46b4-9083-a8db0d85c52f" providerId="ADAL" clId="{8AB409AF-2854-4101-8702-553F662C0964}" dt="2024-03-05T00:13:00.811" v="3372" actId="20577"/>
        <pc:sldMkLst>
          <pc:docMk/>
          <pc:sldMk cId="2402863813" sldId="294"/>
        </pc:sldMkLst>
        <pc:spChg chg="mod">
          <ac:chgData name="Matias Eusterbrock" userId="2acf7dc6-60d3-46b4-9083-a8db0d85c52f" providerId="ADAL" clId="{8AB409AF-2854-4101-8702-553F662C0964}" dt="2024-03-01T17:26:02.151" v="233" actId="20577"/>
          <ac:spMkLst>
            <pc:docMk/>
            <pc:sldMk cId="2402863813" sldId="294"/>
            <ac:spMk id="2" creationId="{6B1D0319-DCBD-1007-9FD2-EC1D739442C8}"/>
          </ac:spMkLst>
        </pc:spChg>
        <pc:spChg chg="mod">
          <ac:chgData name="Matias Eusterbrock" userId="2acf7dc6-60d3-46b4-9083-a8db0d85c52f" providerId="ADAL" clId="{8AB409AF-2854-4101-8702-553F662C0964}" dt="2024-03-05T00:13:00.811" v="3372" actId="20577"/>
          <ac:spMkLst>
            <pc:docMk/>
            <pc:sldMk cId="2402863813" sldId="294"/>
            <ac:spMk id="3" creationId="{304D4EF4-1049-DF5B-236C-A904B0AE722D}"/>
          </ac:spMkLst>
        </pc:spChg>
      </pc:sldChg>
      <pc:sldChg chg="modSp add mod">
        <pc:chgData name="Matias Eusterbrock" userId="2acf7dc6-60d3-46b4-9083-a8db0d85c52f" providerId="ADAL" clId="{8AB409AF-2854-4101-8702-553F662C0964}" dt="2024-03-05T00:13:31.325" v="3385" actId="20577"/>
        <pc:sldMkLst>
          <pc:docMk/>
          <pc:sldMk cId="1092752297" sldId="295"/>
        </pc:sldMkLst>
        <pc:spChg chg="mod">
          <ac:chgData name="Matias Eusterbrock" userId="2acf7dc6-60d3-46b4-9083-a8db0d85c52f" providerId="ADAL" clId="{8AB409AF-2854-4101-8702-553F662C0964}" dt="2024-03-05T00:13:09.674" v="3373" actId="6549"/>
          <ac:spMkLst>
            <pc:docMk/>
            <pc:sldMk cId="1092752297" sldId="295"/>
            <ac:spMk id="2" creationId="{0F3BAA5E-F60E-7BF3-7FE1-69A4449CE8C6}"/>
          </ac:spMkLst>
        </pc:spChg>
        <pc:spChg chg="mod">
          <ac:chgData name="Matias Eusterbrock" userId="2acf7dc6-60d3-46b4-9083-a8db0d85c52f" providerId="ADAL" clId="{8AB409AF-2854-4101-8702-553F662C0964}" dt="2024-03-05T00:13:31.325" v="3385" actId="20577"/>
          <ac:spMkLst>
            <pc:docMk/>
            <pc:sldMk cId="1092752297" sldId="295"/>
            <ac:spMk id="3" creationId="{B0BD3420-5DC4-5698-CC25-2AB787C68BCD}"/>
          </ac:spMkLst>
        </pc:spChg>
      </pc:sldChg>
      <pc:sldChg chg="modSp add del mod">
        <pc:chgData name="Matias Eusterbrock" userId="2acf7dc6-60d3-46b4-9083-a8db0d85c52f" providerId="ADAL" clId="{8AB409AF-2854-4101-8702-553F662C0964}" dt="2024-03-05T00:13:51.317" v="3402" actId="20577"/>
        <pc:sldMkLst>
          <pc:docMk/>
          <pc:sldMk cId="2143229291" sldId="296"/>
        </pc:sldMkLst>
        <pc:spChg chg="mod">
          <ac:chgData name="Matias Eusterbrock" userId="2acf7dc6-60d3-46b4-9083-a8db0d85c52f" providerId="ADAL" clId="{8AB409AF-2854-4101-8702-553F662C0964}" dt="2024-03-01T17:26:07.413" v="257" actId="20577"/>
          <ac:spMkLst>
            <pc:docMk/>
            <pc:sldMk cId="2143229291" sldId="296"/>
            <ac:spMk id="2" creationId="{34F2A546-2B8D-CCAB-C7F6-F846D40008CF}"/>
          </ac:spMkLst>
        </pc:spChg>
        <pc:spChg chg="mod">
          <ac:chgData name="Matias Eusterbrock" userId="2acf7dc6-60d3-46b4-9083-a8db0d85c52f" providerId="ADAL" clId="{8AB409AF-2854-4101-8702-553F662C0964}" dt="2024-03-05T00:13:51.317" v="3402" actId="20577"/>
          <ac:spMkLst>
            <pc:docMk/>
            <pc:sldMk cId="2143229291" sldId="296"/>
            <ac:spMk id="3" creationId="{B2A4854F-1D53-280B-CFD7-D2654B8BC982}"/>
          </ac:spMkLst>
        </pc:spChg>
      </pc:sldChg>
      <pc:sldChg chg="addSp delSp modSp add mod ord">
        <pc:chgData name="Matias Eusterbrock" userId="2acf7dc6-60d3-46b4-9083-a8db0d85c52f" providerId="ADAL" clId="{8AB409AF-2854-4101-8702-553F662C0964}" dt="2024-03-04T23:20:52.314" v="3208" actId="20577"/>
        <pc:sldMkLst>
          <pc:docMk/>
          <pc:sldMk cId="2168618902" sldId="297"/>
        </pc:sldMkLst>
        <pc:spChg chg="mod">
          <ac:chgData name="Matias Eusterbrock" userId="2acf7dc6-60d3-46b4-9083-a8db0d85c52f" providerId="ADAL" clId="{8AB409AF-2854-4101-8702-553F662C0964}" dt="2024-03-01T17:26:11.485" v="272" actId="20577"/>
          <ac:spMkLst>
            <pc:docMk/>
            <pc:sldMk cId="2168618902" sldId="297"/>
            <ac:spMk id="2" creationId="{A5EFB12A-2CF7-97EE-3710-5D3D29C94B1D}"/>
          </ac:spMkLst>
        </pc:spChg>
        <pc:spChg chg="del">
          <ac:chgData name="Matias Eusterbrock" userId="2acf7dc6-60d3-46b4-9083-a8db0d85c52f" providerId="ADAL" clId="{8AB409AF-2854-4101-8702-553F662C0964}" dt="2024-03-01T18:35:18.925" v="2275"/>
          <ac:spMkLst>
            <pc:docMk/>
            <pc:sldMk cId="2168618902" sldId="297"/>
            <ac:spMk id="3" creationId="{1FF29472-68B7-B48E-28F1-0A3DE9A4838E}"/>
          </ac:spMkLst>
        </pc:spChg>
        <pc:spChg chg="add mod">
          <ac:chgData name="Matias Eusterbrock" userId="2acf7dc6-60d3-46b4-9083-a8db0d85c52f" providerId="ADAL" clId="{8AB409AF-2854-4101-8702-553F662C0964}" dt="2024-03-04T23:20:52.314" v="3208" actId="20577"/>
          <ac:spMkLst>
            <pc:docMk/>
            <pc:sldMk cId="2168618902" sldId="297"/>
            <ac:spMk id="4" creationId="{77EF6CE8-3662-78C9-A5F3-5C259C92CEF7}"/>
          </ac:spMkLst>
        </pc:spChg>
      </pc:sldChg>
      <pc:sldChg chg="modSp add">
        <pc:chgData name="Matias Eusterbrock" userId="2acf7dc6-60d3-46b4-9083-a8db0d85c52f" providerId="ADAL" clId="{8AB409AF-2854-4101-8702-553F662C0964}" dt="2024-03-01T18:08:43.208" v="1401" actId="20577"/>
        <pc:sldMkLst>
          <pc:docMk/>
          <pc:sldMk cId="3710664188" sldId="298"/>
        </pc:sldMkLst>
        <pc:spChg chg="mod">
          <ac:chgData name="Matias Eusterbrock" userId="2acf7dc6-60d3-46b4-9083-a8db0d85c52f" providerId="ADAL" clId="{8AB409AF-2854-4101-8702-553F662C0964}" dt="2024-03-01T17:49:25.192" v="755" actId="20577"/>
          <ac:spMkLst>
            <pc:docMk/>
            <pc:sldMk cId="3710664188" sldId="298"/>
            <ac:spMk id="2" creationId="{CEDBA228-7846-2DD2-1ABF-35AE1864AA46}"/>
          </ac:spMkLst>
        </pc:spChg>
        <pc:spChg chg="mod">
          <ac:chgData name="Matias Eusterbrock" userId="2acf7dc6-60d3-46b4-9083-a8db0d85c52f" providerId="ADAL" clId="{8AB409AF-2854-4101-8702-553F662C0964}" dt="2024-03-01T18:08:43.208" v="1401" actId="20577"/>
          <ac:spMkLst>
            <pc:docMk/>
            <pc:sldMk cId="3710664188" sldId="298"/>
            <ac:spMk id="3" creationId="{41EDE9A5-4FDA-A538-E563-59C5FFC7E344}"/>
          </ac:spMkLst>
        </pc:spChg>
      </pc:sldChg>
      <pc:sldChg chg="modSp add del">
        <pc:chgData name="Matias Eusterbrock" userId="2acf7dc6-60d3-46b4-9083-a8db0d85c52f" providerId="ADAL" clId="{8AB409AF-2854-4101-8702-553F662C0964}" dt="2024-03-01T17:43:34.633" v="431" actId="2696"/>
        <pc:sldMkLst>
          <pc:docMk/>
          <pc:sldMk cId="3844100640" sldId="298"/>
        </pc:sldMkLst>
        <pc:spChg chg="mod">
          <ac:chgData name="Matias Eusterbrock" userId="2acf7dc6-60d3-46b4-9083-a8db0d85c52f" providerId="ADAL" clId="{8AB409AF-2854-4101-8702-553F662C0964}" dt="2024-03-01T17:43:34.363" v="430" actId="20577"/>
          <ac:spMkLst>
            <pc:docMk/>
            <pc:sldMk cId="3844100640" sldId="298"/>
            <ac:spMk id="2" creationId="{032B45E4-C2C7-4D08-B82A-16E24099E666}"/>
          </ac:spMkLst>
        </pc:spChg>
      </pc:sldChg>
      <pc:sldChg chg="modSp add del">
        <pc:chgData name="Matias Eusterbrock" userId="2acf7dc6-60d3-46b4-9083-a8db0d85c52f" providerId="ADAL" clId="{8AB409AF-2854-4101-8702-553F662C0964}" dt="2024-03-01T18:08:17.503" v="1348" actId="2696"/>
        <pc:sldMkLst>
          <pc:docMk/>
          <pc:sldMk cId="2537752544" sldId="299"/>
        </pc:sldMkLst>
        <pc:spChg chg="mod">
          <ac:chgData name="Matias Eusterbrock" userId="2acf7dc6-60d3-46b4-9083-a8db0d85c52f" providerId="ADAL" clId="{8AB409AF-2854-4101-8702-553F662C0964}" dt="2024-03-01T17:47:42.032" v="612" actId="20577"/>
          <ac:spMkLst>
            <pc:docMk/>
            <pc:sldMk cId="2537752544" sldId="299"/>
            <ac:spMk id="2" creationId="{1788AE69-68E8-6DFD-F551-D388D7DB5BC3}"/>
          </ac:spMkLst>
        </pc:spChg>
      </pc:sldChg>
      <pc:sldChg chg="modSp add del">
        <pc:chgData name="Matias Eusterbrock" userId="2acf7dc6-60d3-46b4-9083-a8db0d85c52f" providerId="ADAL" clId="{8AB409AF-2854-4101-8702-553F662C0964}" dt="2024-03-01T17:56:08.405" v="826" actId="2696"/>
        <pc:sldMkLst>
          <pc:docMk/>
          <pc:sldMk cId="891508515" sldId="300"/>
        </pc:sldMkLst>
        <pc:spChg chg="mod">
          <ac:chgData name="Matias Eusterbrock" userId="2acf7dc6-60d3-46b4-9083-a8db0d85c52f" providerId="ADAL" clId="{8AB409AF-2854-4101-8702-553F662C0964}" dt="2024-03-01T17:56:08.167" v="825" actId="20577"/>
          <ac:spMkLst>
            <pc:docMk/>
            <pc:sldMk cId="891508515" sldId="300"/>
            <ac:spMk id="2" creationId="{2A5C9981-8BE7-FE60-6743-F45B80FB03C2}"/>
          </ac:spMkLst>
        </pc:spChg>
      </pc:sldChg>
      <pc:sldChg chg="modSp add">
        <pc:chgData name="Matias Eusterbrock" userId="2acf7dc6-60d3-46b4-9083-a8db0d85c52f" providerId="ADAL" clId="{8AB409AF-2854-4101-8702-553F662C0964}" dt="2024-03-01T18:13:02.957" v="1774" actId="20577"/>
        <pc:sldMkLst>
          <pc:docMk/>
          <pc:sldMk cId="1840891012" sldId="300"/>
        </pc:sldMkLst>
        <pc:spChg chg="mod">
          <ac:chgData name="Matias Eusterbrock" userId="2acf7dc6-60d3-46b4-9083-a8db0d85c52f" providerId="ADAL" clId="{8AB409AF-2854-4101-8702-553F662C0964}" dt="2024-03-01T18:06:02.197" v="1248" actId="20577"/>
          <ac:spMkLst>
            <pc:docMk/>
            <pc:sldMk cId="1840891012" sldId="300"/>
            <ac:spMk id="2" creationId="{993C8124-3CD2-09CC-7B77-988CA4E17943}"/>
          </ac:spMkLst>
        </pc:spChg>
        <pc:spChg chg="mod">
          <ac:chgData name="Matias Eusterbrock" userId="2acf7dc6-60d3-46b4-9083-a8db0d85c52f" providerId="ADAL" clId="{8AB409AF-2854-4101-8702-553F662C0964}" dt="2024-03-01T18:13:02.957" v="1774" actId="20577"/>
          <ac:spMkLst>
            <pc:docMk/>
            <pc:sldMk cId="1840891012" sldId="300"/>
            <ac:spMk id="3" creationId="{F96E5853-9D8B-9DD5-0F8A-34586521AD21}"/>
          </ac:spMkLst>
        </pc:spChg>
      </pc:sldChg>
      <pc:sldChg chg="modSp add del">
        <pc:chgData name="Matias Eusterbrock" userId="2acf7dc6-60d3-46b4-9083-a8db0d85c52f" providerId="ADAL" clId="{8AB409AF-2854-4101-8702-553F662C0964}" dt="2024-03-01T18:18:56.738" v="2094" actId="20577"/>
        <pc:sldMkLst>
          <pc:docMk/>
          <pc:sldMk cId="1743078359" sldId="301"/>
        </pc:sldMkLst>
        <pc:spChg chg="mod">
          <ac:chgData name="Matias Eusterbrock" userId="2acf7dc6-60d3-46b4-9083-a8db0d85c52f" providerId="ADAL" clId="{8AB409AF-2854-4101-8702-553F662C0964}" dt="2024-03-01T18:18:56.738" v="2094" actId="20577"/>
          <ac:spMkLst>
            <pc:docMk/>
            <pc:sldMk cId="1743078359" sldId="301"/>
            <ac:spMk id="2" creationId="{F0A57487-1179-57F1-4F7E-7F157D0B624B}"/>
          </ac:spMkLst>
        </pc:spChg>
      </pc:sldChg>
      <pc:sldChg chg="modSp add del">
        <pc:chgData name="Matias Eusterbrock" userId="2acf7dc6-60d3-46b4-9083-a8db0d85c52f" providerId="ADAL" clId="{8AB409AF-2854-4101-8702-553F662C0964}" dt="2024-03-01T17:56:16.112" v="840" actId="2696"/>
        <pc:sldMkLst>
          <pc:docMk/>
          <pc:sldMk cId="4127975496" sldId="301"/>
        </pc:sldMkLst>
        <pc:spChg chg="mod">
          <ac:chgData name="Matias Eusterbrock" userId="2acf7dc6-60d3-46b4-9083-a8db0d85c52f" providerId="ADAL" clId="{8AB409AF-2854-4101-8702-553F662C0964}" dt="2024-03-01T17:56:15.481" v="839"/>
          <ac:spMkLst>
            <pc:docMk/>
            <pc:sldMk cId="4127975496" sldId="301"/>
            <ac:spMk id="2" creationId="{CBF5EC62-78C6-F02B-C86D-BF5BFD45B008}"/>
          </ac:spMkLst>
        </pc:spChg>
      </pc:sldChg>
      <pc:sldChg chg="modSp mod">
        <pc:chgData name="Matias Eusterbrock" userId="2acf7dc6-60d3-46b4-9083-a8db0d85c52f" providerId="ADAL" clId="{8AB409AF-2854-4101-8702-553F662C0964}" dt="2024-03-05T00:05:12.319" v="3241" actId="20577"/>
        <pc:sldMkLst>
          <pc:docMk/>
          <pc:sldMk cId="2816551054" sldId="302"/>
        </pc:sldMkLst>
        <pc:spChg chg="mod">
          <ac:chgData name="Matias Eusterbrock" userId="2acf7dc6-60d3-46b4-9083-a8db0d85c52f" providerId="ADAL" clId="{8AB409AF-2854-4101-8702-553F662C0964}" dt="2024-03-05T00:05:12.319" v="3241" actId="20577"/>
          <ac:spMkLst>
            <pc:docMk/>
            <pc:sldMk cId="2816551054" sldId="302"/>
            <ac:spMk id="3" creationId="{1E04DBCF-AAEC-C413-CA69-8F713B12FB92}"/>
          </ac:spMkLst>
        </pc:spChg>
      </pc:sldChg>
      <pc:sldChg chg="modSp add del">
        <pc:chgData name="Matias Eusterbrock" userId="2acf7dc6-60d3-46b4-9083-a8db0d85c52f" providerId="ADAL" clId="{8AB409AF-2854-4101-8702-553F662C0964}" dt="2024-03-01T20:07:42.853" v="2321" actId="2696"/>
        <pc:sldMkLst>
          <pc:docMk/>
          <pc:sldMk cId="74427853" sldId="303"/>
        </pc:sldMkLst>
        <pc:spChg chg="mod">
          <ac:chgData name="Matias Eusterbrock" userId="2acf7dc6-60d3-46b4-9083-a8db0d85c52f" providerId="ADAL" clId="{8AB409AF-2854-4101-8702-553F662C0964}" dt="2024-03-01T20:07:42.421" v="2320"/>
          <ac:spMkLst>
            <pc:docMk/>
            <pc:sldMk cId="74427853" sldId="303"/>
            <ac:spMk id="2" creationId="{F7F04B94-4606-9A4C-0D62-EFA862036C8A}"/>
          </ac:spMkLst>
        </pc:spChg>
      </pc:sldChg>
      <pc:sldChg chg="modSp add del">
        <pc:chgData name="Matias Eusterbrock" userId="2acf7dc6-60d3-46b4-9083-a8db0d85c52f" providerId="ADAL" clId="{8AB409AF-2854-4101-8702-553F662C0964}" dt="2024-03-01T20:07:53.293" v="2337" actId="2696"/>
        <pc:sldMkLst>
          <pc:docMk/>
          <pc:sldMk cId="179806000" sldId="303"/>
        </pc:sldMkLst>
        <pc:spChg chg="mod">
          <ac:chgData name="Matias Eusterbrock" userId="2acf7dc6-60d3-46b4-9083-a8db0d85c52f" providerId="ADAL" clId="{8AB409AF-2854-4101-8702-553F662C0964}" dt="2024-03-01T20:07:52.973" v="2336"/>
          <ac:spMkLst>
            <pc:docMk/>
            <pc:sldMk cId="179806000" sldId="303"/>
            <ac:spMk id="2" creationId="{DCF0D9DB-1DE1-479E-D941-CC8E09E2A116}"/>
          </ac:spMkLst>
        </pc:spChg>
      </pc:sldChg>
      <pc:sldChg chg="modSp add del">
        <pc:chgData name="Matias Eusterbrock" userId="2acf7dc6-60d3-46b4-9083-a8db0d85c52f" providerId="ADAL" clId="{8AB409AF-2854-4101-8702-553F662C0964}" dt="2024-03-01T20:07:36.538" v="2313" actId="2696"/>
        <pc:sldMkLst>
          <pc:docMk/>
          <pc:sldMk cId="628011810" sldId="303"/>
        </pc:sldMkLst>
        <pc:spChg chg="mod">
          <ac:chgData name="Matias Eusterbrock" userId="2acf7dc6-60d3-46b4-9083-a8db0d85c52f" providerId="ADAL" clId="{8AB409AF-2854-4101-8702-553F662C0964}" dt="2024-03-01T20:07:36.062" v="2312"/>
          <ac:spMkLst>
            <pc:docMk/>
            <pc:sldMk cId="628011810" sldId="303"/>
            <ac:spMk id="2" creationId="{E16A53F8-A0A4-69DC-19C9-E9C207BC6D88}"/>
          </ac:spMkLst>
        </pc:spChg>
      </pc:sldChg>
      <pc:sldChg chg="modSp add del">
        <pc:chgData name="Matias Eusterbrock" userId="2acf7dc6-60d3-46b4-9083-a8db0d85c52f" providerId="ADAL" clId="{8AB409AF-2854-4101-8702-553F662C0964}" dt="2024-03-01T20:07:50.507" v="2333" actId="2696"/>
        <pc:sldMkLst>
          <pc:docMk/>
          <pc:sldMk cId="987026191" sldId="303"/>
        </pc:sldMkLst>
        <pc:spChg chg="mod">
          <ac:chgData name="Matias Eusterbrock" userId="2acf7dc6-60d3-46b4-9083-a8db0d85c52f" providerId="ADAL" clId="{8AB409AF-2854-4101-8702-553F662C0964}" dt="2024-03-01T20:07:50.092" v="2332"/>
          <ac:spMkLst>
            <pc:docMk/>
            <pc:sldMk cId="987026191" sldId="303"/>
            <ac:spMk id="2" creationId="{28A92F2F-3F25-61A4-D6EC-1B78FF86875A}"/>
          </ac:spMkLst>
        </pc:spChg>
      </pc:sldChg>
      <pc:sldChg chg="modSp add del">
        <pc:chgData name="Matias Eusterbrock" userId="2acf7dc6-60d3-46b4-9083-a8db0d85c52f" providerId="ADAL" clId="{8AB409AF-2854-4101-8702-553F662C0964}" dt="2024-03-01T20:07:32.742" v="2309" actId="2696"/>
        <pc:sldMkLst>
          <pc:docMk/>
          <pc:sldMk cId="994474131" sldId="303"/>
        </pc:sldMkLst>
        <pc:spChg chg="mod">
          <ac:chgData name="Matias Eusterbrock" userId="2acf7dc6-60d3-46b4-9083-a8db0d85c52f" providerId="ADAL" clId="{8AB409AF-2854-4101-8702-553F662C0964}" dt="2024-03-01T20:07:32.573" v="2308"/>
          <ac:spMkLst>
            <pc:docMk/>
            <pc:sldMk cId="994474131" sldId="303"/>
            <ac:spMk id="2" creationId="{742F07BE-09DB-535F-4050-AC08F3D97A9A}"/>
          </ac:spMkLst>
        </pc:spChg>
      </pc:sldChg>
      <pc:sldChg chg="modSp add del">
        <pc:chgData name="Matias Eusterbrock" userId="2acf7dc6-60d3-46b4-9083-a8db0d85c52f" providerId="ADAL" clId="{8AB409AF-2854-4101-8702-553F662C0964}" dt="2024-03-01T20:08:04.623" v="2355" actId="2696"/>
        <pc:sldMkLst>
          <pc:docMk/>
          <pc:sldMk cId="1048743957" sldId="303"/>
        </pc:sldMkLst>
        <pc:spChg chg="mod">
          <ac:chgData name="Matias Eusterbrock" userId="2acf7dc6-60d3-46b4-9083-a8db0d85c52f" providerId="ADAL" clId="{8AB409AF-2854-4101-8702-553F662C0964}" dt="2024-03-01T20:08:04.470" v="2354"/>
          <ac:spMkLst>
            <pc:docMk/>
            <pc:sldMk cId="1048743957" sldId="303"/>
            <ac:spMk id="2" creationId="{72A0168D-B671-7C5D-B32C-73D7EB48B171}"/>
          </ac:spMkLst>
        </pc:spChg>
      </pc:sldChg>
      <pc:sldChg chg="modSp add del">
        <pc:chgData name="Matias Eusterbrock" userId="2acf7dc6-60d3-46b4-9083-a8db0d85c52f" providerId="ADAL" clId="{8AB409AF-2854-4101-8702-553F662C0964}" dt="2024-03-01T20:07:29.334" v="2305" actId="2696"/>
        <pc:sldMkLst>
          <pc:docMk/>
          <pc:sldMk cId="1120072870" sldId="303"/>
        </pc:sldMkLst>
        <pc:spChg chg="mod">
          <ac:chgData name="Matias Eusterbrock" userId="2acf7dc6-60d3-46b4-9083-a8db0d85c52f" providerId="ADAL" clId="{8AB409AF-2854-4101-8702-553F662C0964}" dt="2024-03-01T20:07:29.233" v="2304"/>
          <ac:spMkLst>
            <pc:docMk/>
            <pc:sldMk cId="1120072870" sldId="303"/>
            <ac:spMk id="2" creationId="{204C702F-21E7-5E57-1016-A843D655E9BE}"/>
          </ac:spMkLst>
        </pc:spChg>
      </pc:sldChg>
      <pc:sldChg chg="modSp add del">
        <pc:chgData name="Matias Eusterbrock" userId="2acf7dc6-60d3-46b4-9083-a8db0d85c52f" providerId="ADAL" clId="{8AB409AF-2854-4101-8702-553F662C0964}" dt="2024-03-01T20:07:45.371" v="2325" actId="2696"/>
        <pc:sldMkLst>
          <pc:docMk/>
          <pc:sldMk cId="1729600730" sldId="303"/>
        </pc:sldMkLst>
        <pc:spChg chg="mod">
          <ac:chgData name="Matias Eusterbrock" userId="2acf7dc6-60d3-46b4-9083-a8db0d85c52f" providerId="ADAL" clId="{8AB409AF-2854-4101-8702-553F662C0964}" dt="2024-03-01T20:07:44.986" v="2324"/>
          <ac:spMkLst>
            <pc:docMk/>
            <pc:sldMk cId="1729600730" sldId="303"/>
            <ac:spMk id="2" creationId="{E910CF14-1885-5451-D78B-DAB099505427}"/>
          </ac:spMkLst>
        </pc:spChg>
      </pc:sldChg>
      <pc:sldChg chg="modSp add del">
        <pc:chgData name="Matias Eusterbrock" userId="2acf7dc6-60d3-46b4-9083-a8db0d85c52f" providerId="ADAL" clId="{8AB409AF-2854-4101-8702-553F662C0964}" dt="2024-03-01T20:07:47.674" v="2329" actId="2696"/>
        <pc:sldMkLst>
          <pc:docMk/>
          <pc:sldMk cId="2097497557" sldId="303"/>
        </pc:sldMkLst>
        <pc:spChg chg="mod">
          <ac:chgData name="Matias Eusterbrock" userId="2acf7dc6-60d3-46b4-9083-a8db0d85c52f" providerId="ADAL" clId="{8AB409AF-2854-4101-8702-553F662C0964}" dt="2024-03-01T20:07:47.258" v="2328"/>
          <ac:spMkLst>
            <pc:docMk/>
            <pc:sldMk cId="2097497557" sldId="303"/>
            <ac:spMk id="2" creationId="{C939FF37-EA34-7AA7-E00B-F8FCED690031}"/>
          </ac:spMkLst>
        </pc:spChg>
      </pc:sldChg>
      <pc:sldChg chg="modSp add del">
        <pc:chgData name="Matias Eusterbrock" userId="2acf7dc6-60d3-46b4-9083-a8db0d85c52f" providerId="ADAL" clId="{8AB409AF-2854-4101-8702-553F662C0964}" dt="2024-03-01T20:07:57.097" v="2341" actId="2696"/>
        <pc:sldMkLst>
          <pc:docMk/>
          <pc:sldMk cId="3085454051" sldId="303"/>
        </pc:sldMkLst>
        <pc:spChg chg="mod">
          <ac:chgData name="Matias Eusterbrock" userId="2acf7dc6-60d3-46b4-9083-a8db0d85c52f" providerId="ADAL" clId="{8AB409AF-2854-4101-8702-553F662C0964}" dt="2024-03-01T20:07:55.827" v="2340"/>
          <ac:spMkLst>
            <pc:docMk/>
            <pc:sldMk cId="3085454051" sldId="303"/>
            <ac:spMk id="2" creationId="{934FABF0-DB27-86A5-90EE-8CAFCE043DD2}"/>
          </ac:spMkLst>
        </pc:spChg>
      </pc:sldChg>
      <pc:sldChg chg="modSp add del">
        <pc:chgData name="Matias Eusterbrock" userId="2acf7dc6-60d3-46b4-9083-a8db0d85c52f" providerId="ADAL" clId="{8AB409AF-2854-4101-8702-553F662C0964}" dt="2024-03-01T20:07:23.954" v="2299" actId="2696"/>
        <pc:sldMkLst>
          <pc:docMk/>
          <pc:sldMk cId="3352031951" sldId="303"/>
        </pc:sldMkLst>
        <pc:spChg chg="mod">
          <ac:chgData name="Matias Eusterbrock" userId="2acf7dc6-60d3-46b4-9083-a8db0d85c52f" providerId="ADAL" clId="{8AB409AF-2854-4101-8702-553F662C0964}" dt="2024-03-01T20:07:23.453" v="2298"/>
          <ac:spMkLst>
            <pc:docMk/>
            <pc:sldMk cId="3352031951" sldId="303"/>
            <ac:spMk id="2" creationId="{4786DD58-8D5F-ACB2-6601-FC6900A5F5FB}"/>
          </ac:spMkLst>
        </pc:spChg>
      </pc:sldChg>
      <pc:sldChg chg="modSp add del">
        <pc:chgData name="Matias Eusterbrock" userId="2acf7dc6-60d3-46b4-9083-a8db0d85c52f" providerId="ADAL" clId="{8AB409AF-2854-4101-8702-553F662C0964}" dt="2024-03-01T20:08:01.525" v="2351" actId="2696"/>
        <pc:sldMkLst>
          <pc:docMk/>
          <pc:sldMk cId="3388717931" sldId="303"/>
        </pc:sldMkLst>
        <pc:spChg chg="mod">
          <ac:chgData name="Matias Eusterbrock" userId="2acf7dc6-60d3-46b4-9083-a8db0d85c52f" providerId="ADAL" clId="{8AB409AF-2854-4101-8702-553F662C0964}" dt="2024-03-01T20:08:01.304" v="2350"/>
          <ac:spMkLst>
            <pc:docMk/>
            <pc:sldMk cId="3388717931" sldId="303"/>
            <ac:spMk id="2" creationId="{26691319-C414-55A2-EA93-A121AE777422}"/>
          </ac:spMkLst>
        </pc:spChg>
      </pc:sldChg>
      <pc:sldChg chg="modSp add del">
        <pc:chgData name="Matias Eusterbrock" userId="2acf7dc6-60d3-46b4-9083-a8db0d85c52f" providerId="ADAL" clId="{8AB409AF-2854-4101-8702-553F662C0964}" dt="2024-03-01T20:07:40.249" v="2317" actId="2696"/>
        <pc:sldMkLst>
          <pc:docMk/>
          <pc:sldMk cId="3416592306" sldId="303"/>
        </pc:sldMkLst>
        <pc:spChg chg="mod">
          <ac:chgData name="Matias Eusterbrock" userId="2acf7dc6-60d3-46b4-9083-a8db0d85c52f" providerId="ADAL" clId="{8AB409AF-2854-4101-8702-553F662C0964}" dt="2024-03-01T20:07:39.832" v="2316"/>
          <ac:spMkLst>
            <pc:docMk/>
            <pc:sldMk cId="3416592306" sldId="303"/>
            <ac:spMk id="2" creationId="{F42DEBA5-321D-4149-22D0-2D97F65E5820}"/>
          </ac:spMkLst>
        </pc:spChg>
      </pc:sldChg>
      <pc:sldChg chg="modSp add del">
        <pc:chgData name="Matias Eusterbrock" userId="2acf7dc6-60d3-46b4-9083-a8db0d85c52f" providerId="ADAL" clId="{8AB409AF-2854-4101-8702-553F662C0964}" dt="2024-03-01T20:07:59.054" v="2347" actId="2696"/>
        <pc:sldMkLst>
          <pc:docMk/>
          <pc:sldMk cId="3515988020" sldId="303"/>
        </pc:sldMkLst>
        <pc:spChg chg="mod">
          <ac:chgData name="Matias Eusterbrock" userId="2acf7dc6-60d3-46b4-9083-a8db0d85c52f" providerId="ADAL" clId="{8AB409AF-2854-4101-8702-553F662C0964}" dt="2024-03-01T20:07:58.901" v="2346"/>
          <ac:spMkLst>
            <pc:docMk/>
            <pc:sldMk cId="3515988020" sldId="303"/>
            <ac:spMk id="2" creationId="{57F18C19-A166-5BE1-5F1D-D0EB37F61B69}"/>
          </ac:spMkLst>
        </pc:spChg>
      </pc:sldChg>
      <pc:sldMasterChg chg="addSp delSp modSp mod modSldLayout">
        <pc:chgData name="Matias Eusterbrock" userId="2acf7dc6-60d3-46b4-9083-a8db0d85c52f" providerId="ADAL" clId="{8AB409AF-2854-4101-8702-553F662C0964}" dt="2024-03-04T18:29:13.426" v="3074" actId="14100"/>
        <pc:sldMasterMkLst>
          <pc:docMk/>
          <pc:sldMasterMk cId="2324047645" sldId="2147483648"/>
        </pc:sldMasterMkLst>
        <pc:picChg chg="add del mod">
          <ac:chgData name="Matias Eusterbrock" userId="2acf7dc6-60d3-46b4-9083-a8db0d85c52f" providerId="ADAL" clId="{8AB409AF-2854-4101-8702-553F662C0964}" dt="2024-03-04T18:28:49.411" v="3073" actId="21"/>
          <ac:picMkLst>
            <pc:docMk/>
            <pc:sldMasterMk cId="2324047645" sldId="2147483648"/>
            <ac:picMk id="8" creationId="{6E6BBD49-5D7F-74F1-162C-08158D2F3D7A}"/>
          </ac:picMkLst>
        </pc:picChg>
        <pc:cxnChg chg="add mod">
          <ac:chgData name="Matias Eusterbrock" userId="2acf7dc6-60d3-46b4-9083-a8db0d85c52f" providerId="ADAL" clId="{8AB409AF-2854-4101-8702-553F662C0964}" dt="2024-03-04T18:29:13.426" v="3074" actId="14100"/>
          <ac:cxnSpMkLst>
            <pc:docMk/>
            <pc:sldMasterMk cId="2324047645" sldId="2147483648"/>
            <ac:cxnSpMk id="5" creationId="{E71C9BCA-A8C2-D1CF-322E-BC3F61A7EA2B}"/>
          </ac:cxnSpMkLst>
        </pc:cxnChg>
        <pc:sldLayoutChg chg="addSp delSp modSp mod">
          <pc:chgData name="Matias Eusterbrock" userId="2acf7dc6-60d3-46b4-9083-a8db0d85c52f" providerId="ADAL" clId="{8AB409AF-2854-4101-8702-553F662C0964}" dt="2024-03-01T17:28:36.166" v="285" actId="21"/>
          <pc:sldLayoutMkLst>
            <pc:docMk/>
            <pc:sldMasterMk cId="2324047645" sldId="2147483648"/>
            <pc:sldLayoutMk cId="1324542985" sldId="2147483650"/>
          </pc:sldLayoutMkLst>
          <pc:picChg chg="add del mod">
            <ac:chgData name="Matias Eusterbrock" userId="2acf7dc6-60d3-46b4-9083-a8db0d85c52f" providerId="ADAL" clId="{8AB409AF-2854-4101-8702-553F662C0964}" dt="2024-03-01T17:28:36.166" v="285" actId="21"/>
            <ac:picMkLst>
              <pc:docMk/>
              <pc:sldMasterMk cId="2324047645" sldId="2147483648"/>
              <pc:sldLayoutMk cId="1324542985" sldId="2147483650"/>
              <ac:picMk id="8" creationId="{6E6BBD49-5D7F-74F1-162C-08158D2F3D7A}"/>
            </ac:picMkLst>
          </pc:picChg>
        </pc:sldLayoutChg>
      </pc:sldMasterChg>
    </pc:docChg>
  </pc:docChgLst>
  <pc:docChgLst>
    <pc:chgData name="Tamara Walker" userId="S::twalker@richmondworks.org::3f53033f-0d4a-49ed-a410-12e2adec861a" providerId="AD" clId="Web-{BE65DAE2-8671-8042-25CF-0119DEC7912E}"/>
    <pc:docChg chg="modSld">
      <pc:chgData name="Tamara Walker" userId="S::twalker@richmondworks.org::3f53033f-0d4a-49ed-a410-12e2adec861a" providerId="AD" clId="Web-{BE65DAE2-8671-8042-25CF-0119DEC7912E}" dt="2024-03-01T21:45:45.454" v="258" actId="20577"/>
      <pc:docMkLst>
        <pc:docMk/>
      </pc:docMkLst>
      <pc:sldChg chg="modSp">
        <pc:chgData name="Tamara Walker" userId="S::twalker@richmondworks.org::3f53033f-0d4a-49ed-a410-12e2adec861a" providerId="AD" clId="Web-{BE65DAE2-8671-8042-25CF-0119DEC7912E}" dt="2024-03-01T21:45:45.454" v="258" actId="20577"/>
        <pc:sldMkLst>
          <pc:docMk/>
          <pc:sldMk cId="1092752297" sldId="295"/>
        </pc:sldMkLst>
        <pc:spChg chg="mod">
          <ac:chgData name="Tamara Walker" userId="S::twalker@richmondworks.org::3f53033f-0d4a-49ed-a410-12e2adec861a" providerId="AD" clId="Web-{BE65DAE2-8671-8042-25CF-0119DEC7912E}" dt="2024-03-01T21:43:56.500" v="54" actId="20577"/>
          <ac:spMkLst>
            <pc:docMk/>
            <pc:sldMk cId="1092752297" sldId="295"/>
            <ac:spMk id="2" creationId="{0F3BAA5E-F60E-7BF3-7FE1-69A4449CE8C6}"/>
          </ac:spMkLst>
        </pc:spChg>
        <pc:spChg chg="mod">
          <ac:chgData name="Tamara Walker" userId="S::twalker@richmondworks.org::3f53033f-0d4a-49ed-a410-12e2adec861a" providerId="AD" clId="Web-{BE65DAE2-8671-8042-25CF-0119DEC7912E}" dt="2024-03-01T21:45:45.454" v="258" actId="20577"/>
          <ac:spMkLst>
            <pc:docMk/>
            <pc:sldMk cId="1092752297" sldId="295"/>
            <ac:spMk id="3" creationId="{B0BD3420-5DC4-5698-CC25-2AB787C68BCD}"/>
          </ac:spMkLst>
        </pc:spChg>
      </pc:sldChg>
    </pc:docChg>
  </pc:docChgLst>
  <pc:docChgLst>
    <pc:chgData name="lorena" userId="S::lorena_groundworkrichmond.org#ext#@corcaus.onmicrosoft.com::32067f92-898b-403a-912d-9e02949bf83c" providerId="AD" clId="Web-{8BED444C-33B4-8A5B-521D-B5E205217934}"/>
    <pc:docChg chg="modSld">
      <pc:chgData name="lorena" userId="S::lorena_groundworkrichmond.org#ext#@corcaus.onmicrosoft.com::32067f92-898b-403a-912d-9e02949bf83c" providerId="AD" clId="Web-{8BED444C-33B4-8A5B-521D-B5E205217934}" dt="2024-03-05T18:48:57.611" v="400" actId="14100"/>
      <pc:docMkLst>
        <pc:docMk/>
      </pc:docMkLst>
      <pc:sldChg chg="addSp modSp">
        <pc:chgData name="lorena" userId="S::lorena_groundworkrichmond.org#ext#@corcaus.onmicrosoft.com::32067f92-898b-403a-912d-9e02949bf83c" providerId="AD" clId="Web-{8BED444C-33B4-8A5B-521D-B5E205217934}" dt="2024-03-05T18:48:57.611" v="400" actId="14100"/>
        <pc:sldMkLst>
          <pc:docMk/>
          <pc:sldMk cId="1515102942" sldId="285"/>
        </pc:sldMkLst>
        <pc:spChg chg="mod">
          <ac:chgData name="lorena" userId="S::lorena_groundworkrichmond.org#ext#@corcaus.onmicrosoft.com::32067f92-898b-403a-912d-9e02949bf83c" providerId="AD" clId="Web-{8BED444C-33B4-8A5B-521D-B5E205217934}" dt="2024-03-05T18:45:54.326" v="396" actId="20577"/>
          <ac:spMkLst>
            <pc:docMk/>
            <pc:sldMk cId="1515102942" sldId="285"/>
            <ac:spMk id="3" creationId="{6350F80D-C16F-0176-FEC7-7B5AEC5689B0}"/>
          </ac:spMkLst>
        </pc:spChg>
        <pc:picChg chg="add mod">
          <ac:chgData name="lorena" userId="S::lorena_groundworkrichmond.org#ext#@corcaus.onmicrosoft.com::32067f92-898b-403a-912d-9e02949bf83c" providerId="AD" clId="Web-{8BED444C-33B4-8A5B-521D-B5E205217934}" dt="2024-03-05T18:48:57.611" v="400" actId="14100"/>
          <ac:picMkLst>
            <pc:docMk/>
            <pc:sldMk cId="1515102942" sldId="285"/>
            <ac:picMk id="4" creationId="{B095CFA9-B2C9-FD5A-BF82-54C111CC8F56}"/>
          </ac:picMkLst>
        </pc:picChg>
      </pc:sldChg>
    </pc:docChg>
  </pc:docChgLst>
  <pc:docChgLst>
    <pc:chgData name="Guest User" userId="S::urn:spo:anon#9dbd184686437d870153f455d1fb5e15433615c1bb45c84a2d803e3fe2f76c70::" providerId="AD" clId="Web-{EA0DB9D1-CA4E-010F-AFD1-275C4DEE5C9A}"/>
    <pc:docChg chg="modSld">
      <pc:chgData name="Guest User" userId="S::urn:spo:anon#9dbd184686437d870153f455d1fb5e15433615c1bb45c84a2d803e3fe2f76c70::" providerId="AD" clId="Web-{EA0DB9D1-CA4E-010F-AFD1-275C4DEE5C9A}" dt="2024-03-05T05:57:32.401" v="779" actId="20577"/>
      <pc:docMkLst>
        <pc:docMk/>
      </pc:docMkLst>
      <pc:sldChg chg="addSp modSp">
        <pc:chgData name="Guest User" userId="S::urn:spo:anon#9dbd184686437d870153f455d1fb5e15433615c1bb45c84a2d803e3fe2f76c70::" providerId="AD" clId="Web-{EA0DB9D1-CA4E-010F-AFD1-275C4DEE5C9A}" dt="2024-03-05T05:57:32.401" v="779" actId="20577"/>
        <pc:sldMkLst>
          <pc:docMk/>
          <pc:sldMk cId="1757716457" sldId="286"/>
        </pc:sldMkLst>
        <pc:spChg chg="mod">
          <ac:chgData name="Guest User" userId="S::urn:spo:anon#9dbd184686437d870153f455d1fb5e15433615c1bb45c84a2d803e3fe2f76c70::" providerId="AD" clId="Web-{EA0DB9D1-CA4E-010F-AFD1-275C4DEE5C9A}" dt="2024-03-05T05:46:06.951" v="200" actId="20577"/>
          <ac:spMkLst>
            <pc:docMk/>
            <pc:sldMk cId="1757716457" sldId="286"/>
            <ac:spMk id="2" creationId="{6850E6CA-2900-F5C5-BD4C-F321FE424FD3}"/>
          </ac:spMkLst>
        </pc:spChg>
        <pc:spChg chg="mod">
          <ac:chgData name="Guest User" userId="S::urn:spo:anon#9dbd184686437d870153f455d1fb5e15433615c1bb45c84a2d803e3fe2f76c70::" providerId="AD" clId="Web-{EA0DB9D1-CA4E-010F-AFD1-275C4DEE5C9A}" dt="2024-03-05T05:57:32.401" v="779" actId="20577"/>
          <ac:spMkLst>
            <pc:docMk/>
            <pc:sldMk cId="1757716457" sldId="286"/>
            <ac:spMk id="3" creationId="{F25BCA33-13DD-A60B-6176-9FAEF77385E9}"/>
          </ac:spMkLst>
        </pc:spChg>
        <pc:picChg chg="add">
          <ac:chgData name="Guest User" userId="S::urn:spo:anon#9dbd184686437d870153f455d1fb5e15433615c1bb45c84a2d803e3fe2f76c70::" providerId="AD" clId="Web-{EA0DB9D1-CA4E-010F-AFD1-275C4DEE5C9A}" dt="2024-03-05T05:45:49.607" v="184"/>
          <ac:picMkLst>
            <pc:docMk/>
            <pc:sldMk cId="1757716457" sldId="286"/>
            <ac:picMk id="5" creationId="{69389904-894B-C54C-ADCB-E33844C17AEC}"/>
          </ac:picMkLst>
        </pc:picChg>
      </pc:sldChg>
      <pc:sldChg chg="addSp modSp">
        <pc:chgData name="Guest User" userId="S::urn:spo:anon#9dbd184686437d870153f455d1fb5e15433615c1bb45c84a2d803e3fe2f76c70::" providerId="AD" clId="Web-{EA0DB9D1-CA4E-010F-AFD1-275C4DEE5C9A}" dt="2024-03-05T05:54:51.086" v="766" actId="20577"/>
        <pc:sldMkLst>
          <pc:docMk/>
          <pc:sldMk cId="2444833457" sldId="287"/>
        </pc:sldMkLst>
        <pc:spChg chg="mod">
          <ac:chgData name="Guest User" userId="S::urn:spo:anon#9dbd184686437d870153f455d1fb5e15433615c1bb45c84a2d803e3fe2f76c70::" providerId="AD" clId="Web-{EA0DB9D1-CA4E-010F-AFD1-275C4DEE5C9A}" dt="2024-03-05T05:50:55.425" v="340" actId="20577"/>
          <ac:spMkLst>
            <pc:docMk/>
            <pc:sldMk cId="2444833457" sldId="287"/>
            <ac:spMk id="2" creationId="{01DB60AB-2F2A-BDE0-3EA6-2F999F52103C}"/>
          </ac:spMkLst>
        </pc:spChg>
        <pc:spChg chg="mod">
          <ac:chgData name="Guest User" userId="S::urn:spo:anon#9dbd184686437d870153f455d1fb5e15433615c1bb45c84a2d803e3fe2f76c70::" providerId="AD" clId="Web-{EA0DB9D1-CA4E-010F-AFD1-275C4DEE5C9A}" dt="2024-03-05T05:54:51.086" v="766" actId="20577"/>
          <ac:spMkLst>
            <pc:docMk/>
            <pc:sldMk cId="2444833457" sldId="287"/>
            <ac:spMk id="3" creationId="{73899437-C77E-77AC-DEA3-841407238832}"/>
          </ac:spMkLst>
        </pc:spChg>
        <pc:picChg chg="add">
          <ac:chgData name="Guest User" userId="S::urn:spo:anon#9dbd184686437d870153f455d1fb5e15433615c1bb45c84a2d803e3fe2f76c70::" providerId="AD" clId="Web-{EA0DB9D1-CA4E-010F-AFD1-275C4DEE5C9A}" dt="2024-03-05T05:50:56.863" v="341"/>
          <ac:picMkLst>
            <pc:docMk/>
            <pc:sldMk cId="2444833457" sldId="287"/>
            <ac:picMk id="5" creationId="{D9A43595-8F48-62BD-C401-3BE1AC62EAD1}"/>
          </ac:picMkLst>
        </pc:picChg>
      </pc:sldChg>
      <pc:sldChg chg="addSp modSp">
        <pc:chgData name="Guest User" userId="S::urn:spo:anon#9dbd184686437d870153f455d1fb5e15433615c1bb45c84a2d803e3fe2f76c70::" providerId="AD" clId="Web-{EA0DB9D1-CA4E-010F-AFD1-275C4DEE5C9A}" dt="2024-03-05T05:55:22.352" v="777"/>
        <pc:sldMkLst>
          <pc:docMk/>
          <pc:sldMk cId="2373450013" sldId="291"/>
        </pc:sldMkLst>
        <pc:spChg chg="mod">
          <ac:chgData name="Guest User" userId="S::urn:spo:anon#9dbd184686437d870153f455d1fb5e15433615c1bb45c84a2d803e3fe2f76c70::" providerId="AD" clId="Web-{EA0DB9D1-CA4E-010F-AFD1-275C4DEE5C9A}" dt="2024-03-05T05:55:21.055" v="776" actId="20577"/>
          <ac:spMkLst>
            <pc:docMk/>
            <pc:sldMk cId="2373450013" sldId="291"/>
            <ac:spMk id="2" creationId="{B8628FD6-9A7D-C526-B98F-89D8E789EFC8}"/>
          </ac:spMkLst>
        </pc:spChg>
        <pc:picChg chg="add">
          <ac:chgData name="Guest User" userId="S::urn:spo:anon#9dbd184686437d870153f455d1fb5e15433615c1bb45c84a2d803e3fe2f76c70::" providerId="AD" clId="Web-{EA0DB9D1-CA4E-010F-AFD1-275C4DEE5C9A}" dt="2024-03-05T05:55:22.352" v="777"/>
          <ac:picMkLst>
            <pc:docMk/>
            <pc:sldMk cId="2373450013" sldId="291"/>
            <ac:picMk id="5" creationId="{3633D23B-C7BC-488A-2FF1-E10A4060F6D7}"/>
          </ac:picMkLst>
        </pc:picChg>
      </pc:sldChg>
    </pc:docChg>
  </pc:docChgLst>
  <pc:docChgLst>
    <pc:chgData name="Beatriz Guerrero" userId="S::beatriz_guerrero@ci.richmond.ca.us::67aaf6ed-f979-44e0-8fb2-c4749f02abfb" providerId="AD" clId="Web-{688CAABA-2F4A-DD58-52B9-11FFAB95296C}"/>
    <pc:docChg chg="modSld">
      <pc:chgData name="Beatriz Guerrero" userId="S::beatriz_guerrero@ci.richmond.ca.us::67aaf6ed-f979-44e0-8fb2-c4749f02abfb" providerId="AD" clId="Web-{688CAABA-2F4A-DD58-52B9-11FFAB95296C}" dt="2024-02-24T00:17:21.004" v="3" actId="20577"/>
      <pc:docMkLst>
        <pc:docMk/>
      </pc:docMkLst>
      <pc:sldChg chg="modSp">
        <pc:chgData name="Beatriz Guerrero" userId="S::beatriz_guerrero@ci.richmond.ca.us::67aaf6ed-f979-44e0-8fb2-c4749f02abfb" providerId="AD" clId="Web-{688CAABA-2F4A-DD58-52B9-11FFAB95296C}" dt="2024-02-24T00:17:21.004" v="3" actId="20577"/>
        <pc:sldMkLst>
          <pc:docMk/>
          <pc:sldMk cId="2038229199" sldId="277"/>
        </pc:sldMkLst>
        <pc:spChg chg="mod">
          <ac:chgData name="Beatriz Guerrero" userId="S::beatriz_guerrero@ci.richmond.ca.us::67aaf6ed-f979-44e0-8fb2-c4749f02abfb" providerId="AD" clId="Web-{688CAABA-2F4A-DD58-52B9-11FFAB95296C}" dt="2024-02-24T00:17:21.004" v="3" actId="20577"/>
          <ac:spMkLst>
            <pc:docMk/>
            <pc:sldMk cId="2038229199" sldId="277"/>
            <ac:spMk id="3" creationId="{6B1E4B7A-8112-6C42-A220-587442ED8301}"/>
          </ac:spMkLst>
        </pc:spChg>
      </pc:sldChg>
    </pc:docChg>
  </pc:docChgLst>
  <pc:docChgLst>
    <pc:chgData name="Guest User" userId="S::urn:spo:anon#9dbd184686437d870153f455d1fb5e15433615c1bb45c84a2d803e3fe2f76c70::" providerId="AD" clId="Web-{BA257547-1DB9-BA54-3D48-6240E6A76F94}"/>
    <pc:docChg chg="modSld">
      <pc:chgData name="Guest User" userId="S::urn:spo:anon#9dbd184686437d870153f455d1fb5e15433615c1bb45c84a2d803e3fe2f76c70::" providerId="AD" clId="Web-{BA257547-1DB9-BA54-3D48-6240E6A76F94}" dt="2024-03-05T23:46:28.702" v="7" actId="20577"/>
      <pc:docMkLst>
        <pc:docMk/>
      </pc:docMkLst>
      <pc:sldChg chg="modSp">
        <pc:chgData name="Guest User" userId="S::urn:spo:anon#9dbd184686437d870153f455d1fb5e15433615c1bb45c84a2d803e3fe2f76c70::" providerId="AD" clId="Web-{BA257547-1DB9-BA54-3D48-6240E6A76F94}" dt="2024-03-05T23:46:12.609" v="2" actId="20577"/>
        <pc:sldMkLst>
          <pc:docMk/>
          <pc:sldMk cId="1757716457" sldId="286"/>
        </pc:sldMkLst>
        <pc:spChg chg="mod">
          <ac:chgData name="Guest User" userId="S::urn:spo:anon#9dbd184686437d870153f455d1fb5e15433615c1bb45c84a2d803e3fe2f76c70::" providerId="AD" clId="Web-{BA257547-1DB9-BA54-3D48-6240E6A76F94}" dt="2024-03-05T23:46:12.609" v="2" actId="20577"/>
          <ac:spMkLst>
            <pc:docMk/>
            <pc:sldMk cId="1757716457" sldId="286"/>
            <ac:spMk id="3" creationId="{F25BCA33-13DD-A60B-6176-9FAEF77385E9}"/>
          </ac:spMkLst>
        </pc:spChg>
      </pc:sldChg>
      <pc:sldChg chg="modSp">
        <pc:chgData name="Guest User" userId="S::urn:spo:anon#9dbd184686437d870153f455d1fb5e15433615c1bb45c84a2d803e3fe2f76c70::" providerId="AD" clId="Web-{BA257547-1DB9-BA54-3D48-6240E6A76F94}" dt="2024-03-05T23:46:20.546" v="5" actId="20577"/>
        <pc:sldMkLst>
          <pc:docMk/>
          <pc:sldMk cId="2444833457" sldId="287"/>
        </pc:sldMkLst>
        <pc:spChg chg="mod">
          <ac:chgData name="Guest User" userId="S::urn:spo:anon#9dbd184686437d870153f455d1fb5e15433615c1bb45c84a2d803e3fe2f76c70::" providerId="AD" clId="Web-{BA257547-1DB9-BA54-3D48-6240E6A76F94}" dt="2024-03-05T23:46:20.546" v="5" actId="20577"/>
          <ac:spMkLst>
            <pc:docMk/>
            <pc:sldMk cId="2444833457" sldId="287"/>
            <ac:spMk id="3" creationId="{73899437-C77E-77AC-DEA3-841407238832}"/>
          </ac:spMkLst>
        </pc:spChg>
      </pc:sldChg>
      <pc:sldChg chg="modSp">
        <pc:chgData name="Guest User" userId="S::urn:spo:anon#9dbd184686437d870153f455d1fb5e15433615c1bb45c84a2d803e3fe2f76c70::" providerId="AD" clId="Web-{BA257547-1DB9-BA54-3D48-6240E6A76F94}" dt="2024-03-05T23:46:28.702" v="7" actId="20577"/>
        <pc:sldMkLst>
          <pc:docMk/>
          <pc:sldMk cId="2373450013" sldId="291"/>
        </pc:sldMkLst>
        <pc:spChg chg="mod">
          <ac:chgData name="Guest User" userId="S::urn:spo:anon#9dbd184686437d870153f455d1fb5e15433615c1bb45c84a2d803e3fe2f76c70::" providerId="AD" clId="Web-{BA257547-1DB9-BA54-3D48-6240E6A76F94}" dt="2024-03-05T23:46:28.702" v="7" actId="20577"/>
          <ac:spMkLst>
            <pc:docMk/>
            <pc:sldMk cId="2373450013" sldId="291"/>
            <ac:spMk id="3" creationId="{FBFB36C9-BEE6-346E-9921-46C1AFA9C15B}"/>
          </ac:spMkLst>
        </pc:spChg>
      </pc:sldChg>
    </pc:docChg>
  </pc:docChgLst>
  <pc:docChgLst>
    <pc:chgData name="Matias Eusterbrock" userId="2acf7dc6-60d3-46b4-9083-a8db0d85c52f" providerId="ADAL" clId="{FF2A8CFA-D342-4B56-8A73-750F229D5FBF}"/>
    <pc:docChg chg="undo custSel modSld modMainMaster">
      <pc:chgData name="Matias Eusterbrock" userId="2acf7dc6-60d3-46b4-9083-a8db0d85c52f" providerId="ADAL" clId="{FF2A8CFA-D342-4B56-8A73-750F229D5FBF}" dt="2024-03-09T01:18:01.285" v="5" actId="1076"/>
      <pc:docMkLst>
        <pc:docMk/>
      </pc:docMkLst>
      <pc:sldChg chg="delSp mod">
        <pc:chgData name="Matias Eusterbrock" userId="2acf7dc6-60d3-46b4-9083-a8db0d85c52f" providerId="ADAL" clId="{FF2A8CFA-D342-4B56-8A73-750F229D5FBF}" dt="2024-03-09T01:17:21.699" v="1" actId="21"/>
        <pc:sldMkLst>
          <pc:docMk/>
          <pc:sldMk cId="3388907206" sldId="308"/>
        </pc:sldMkLst>
        <pc:picChg chg="del">
          <ac:chgData name="Matias Eusterbrock" userId="2acf7dc6-60d3-46b4-9083-a8db0d85c52f" providerId="ADAL" clId="{FF2A8CFA-D342-4B56-8A73-750F229D5FBF}" dt="2024-03-09T01:17:21.699" v="1" actId="21"/>
          <ac:picMkLst>
            <pc:docMk/>
            <pc:sldMk cId="3388907206" sldId="308"/>
            <ac:picMk id="8" creationId="{6E6BBD49-5D7F-74F1-162C-08158D2F3D7A}"/>
          </ac:picMkLst>
        </pc:picChg>
      </pc:sldChg>
      <pc:sldChg chg="modSp mod">
        <pc:chgData name="Matias Eusterbrock" userId="2acf7dc6-60d3-46b4-9083-a8db0d85c52f" providerId="ADAL" clId="{FF2A8CFA-D342-4B56-8A73-750F229D5FBF}" dt="2024-03-09T01:16:32.953" v="0" actId="1076"/>
        <pc:sldMkLst>
          <pc:docMk/>
          <pc:sldMk cId="4160869374" sldId="314"/>
        </pc:sldMkLst>
        <pc:picChg chg="mod">
          <ac:chgData name="Matias Eusterbrock" userId="2acf7dc6-60d3-46b4-9083-a8db0d85c52f" providerId="ADAL" clId="{FF2A8CFA-D342-4B56-8A73-750F229D5FBF}" dt="2024-03-09T01:16:32.953" v="0" actId="1076"/>
          <ac:picMkLst>
            <pc:docMk/>
            <pc:sldMk cId="4160869374" sldId="314"/>
            <ac:picMk id="7" creationId="{C7BEDE1B-E0BA-DE28-F189-F359E76B6774}"/>
          </ac:picMkLst>
        </pc:picChg>
      </pc:sldChg>
      <pc:sldMasterChg chg="addSp delSp modSp mod">
        <pc:chgData name="Matias Eusterbrock" userId="2acf7dc6-60d3-46b4-9083-a8db0d85c52f" providerId="ADAL" clId="{FF2A8CFA-D342-4B56-8A73-750F229D5FBF}" dt="2024-03-09T01:18:01.285" v="5" actId="1076"/>
        <pc:sldMasterMkLst>
          <pc:docMk/>
          <pc:sldMasterMk cId="2324047645" sldId="2147483648"/>
        </pc:sldMasterMkLst>
        <pc:picChg chg="add del mod">
          <ac:chgData name="Matias Eusterbrock" userId="2acf7dc6-60d3-46b4-9083-a8db0d85c52f" providerId="ADAL" clId="{FF2A8CFA-D342-4B56-8A73-750F229D5FBF}" dt="2024-03-09T01:17:57.098" v="3" actId="478"/>
          <ac:picMkLst>
            <pc:docMk/>
            <pc:sldMasterMk cId="2324047645" sldId="2147483648"/>
            <ac:picMk id="8" creationId="{6E6BBD49-5D7F-74F1-162C-08158D2F3D7A}"/>
          </ac:picMkLst>
        </pc:picChg>
        <pc:cxnChg chg="mod">
          <ac:chgData name="Matias Eusterbrock" userId="2acf7dc6-60d3-46b4-9083-a8db0d85c52f" providerId="ADAL" clId="{FF2A8CFA-D342-4B56-8A73-750F229D5FBF}" dt="2024-03-09T01:18:01.285" v="5" actId="1076"/>
          <ac:cxnSpMkLst>
            <pc:docMk/>
            <pc:sldMasterMk cId="2324047645" sldId="2147483648"/>
            <ac:cxnSpMk id="5" creationId="{E71C9BCA-A8C2-D1CF-322E-BC3F61A7EA2B}"/>
          </ac:cxnSpMkLst>
        </pc:cxnChg>
      </pc:sldMasterChg>
    </pc:docChg>
  </pc:docChgLst>
  <pc:docChgLst>
    <pc:chgData name="Beatriz Guerrero" userId="S::beatriz_guerrero@ci.richmond.ca.us::67aaf6ed-f979-44e0-8fb2-c4749f02abfb" providerId="AD" clId="Web-{B1A090B4-AD8B-19FB-837C-D9C7322CAEDE}"/>
    <pc:docChg chg="addSld modSld sldOrd">
      <pc:chgData name="Beatriz Guerrero" userId="S::beatriz_guerrero@ci.richmond.ca.us::67aaf6ed-f979-44e0-8fb2-c4749f02abfb" providerId="AD" clId="Web-{B1A090B4-AD8B-19FB-837C-D9C7322CAEDE}" dt="2024-03-06T03:07:41.817" v="149" actId="20577"/>
      <pc:docMkLst>
        <pc:docMk/>
      </pc:docMkLst>
      <pc:sldChg chg="modSp">
        <pc:chgData name="Beatriz Guerrero" userId="S::beatriz_guerrero@ci.richmond.ca.us::67aaf6ed-f979-44e0-8fb2-c4749f02abfb" providerId="AD" clId="Web-{B1A090B4-AD8B-19FB-837C-D9C7322CAEDE}" dt="2024-03-04T18:21:43.225" v="15" actId="20577"/>
        <pc:sldMkLst>
          <pc:docMk/>
          <pc:sldMk cId="1870147551" sldId="259"/>
        </pc:sldMkLst>
        <pc:spChg chg="mod">
          <ac:chgData name="Beatriz Guerrero" userId="S::beatriz_guerrero@ci.richmond.ca.us::67aaf6ed-f979-44e0-8fb2-c4749f02abfb" providerId="AD" clId="Web-{B1A090B4-AD8B-19FB-837C-D9C7322CAEDE}" dt="2024-03-04T18:21:43.225" v="15" actId="20577"/>
          <ac:spMkLst>
            <pc:docMk/>
            <pc:sldMk cId="1870147551" sldId="259"/>
            <ac:spMk id="3" creationId="{64982328-90EF-6E4C-2AC0-F83390C5FD42}"/>
          </ac:spMkLst>
        </pc:spChg>
      </pc:sldChg>
      <pc:sldChg chg="modSp">
        <pc:chgData name="Beatriz Guerrero" userId="S::beatriz_guerrero@ci.richmond.ca.us::67aaf6ed-f979-44e0-8fb2-c4749f02abfb" providerId="AD" clId="Web-{B1A090B4-AD8B-19FB-837C-D9C7322CAEDE}" dt="2024-03-04T18:22:35.304" v="100" actId="20577"/>
        <pc:sldMkLst>
          <pc:docMk/>
          <pc:sldMk cId="480103055" sldId="260"/>
        </pc:sldMkLst>
        <pc:spChg chg="mod">
          <ac:chgData name="Beatriz Guerrero" userId="S::beatriz_guerrero@ci.richmond.ca.us::67aaf6ed-f979-44e0-8fb2-c4749f02abfb" providerId="AD" clId="Web-{B1A090B4-AD8B-19FB-837C-D9C7322CAEDE}" dt="2024-03-04T18:22:35.304" v="100" actId="20577"/>
          <ac:spMkLst>
            <pc:docMk/>
            <pc:sldMk cId="480103055" sldId="260"/>
            <ac:spMk id="3" creationId="{9B95A066-564C-6758-A406-94CB727958EA}"/>
          </ac:spMkLst>
        </pc:spChg>
      </pc:sldChg>
      <pc:sldChg chg="modSp">
        <pc:chgData name="Beatriz Guerrero" userId="S::beatriz_guerrero@ci.richmond.ca.us::67aaf6ed-f979-44e0-8fb2-c4749f02abfb" providerId="AD" clId="Web-{B1A090B4-AD8B-19FB-837C-D9C7322CAEDE}" dt="2024-03-04T18:21:51.116" v="17" actId="20577"/>
        <pc:sldMkLst>
          <pc:docMk/>
          <pc:sldMk cId="2985882855" sldId="274"/>
        </pc:sldMkLst>
        <pc:spChg chg="mod">
          <ac:chgData name="Beatriz Guerrero" userId="S::beatriz_guerrero@ci.richmond.ca.us::67aaf6ed-f979-44e0-8fb2-c4749f02abfb" providerId="AD" clId="Web-{B1A090B4-AD8B-19FB-837C-D9C7322CAEDE}" dt="2024-03-04T18:21:51.116" v="17" actId="20577"/>
          <ac:spMkLst>
            <pc:docMk/>
            <pc:sldMk cId="2985882855" sldId="274"/>
            <ac:spMk id="3" creationId="{0E2A7D52-561D-D532-EF25-E78044ABA178}"/>
          </ac:spMkLst>
        </pc:spChg>
      </pc:sldChg>
      <pc:sldChg chg="modSp">
        <pc:chgData name="Beatriz Guerrero" userId="S::beatriz_guerrero@ci.richmond.ca.us::67aaf6ed-f979-44e0-8fb2-c4749f02abfb" providerId="AD" clId="Web-{B1A090B4-AD8B-19FB-837C-D9C7322CAEDE}" dt="2024-03-04T18:19:36.707" v="4" actId="20577"/>
        <pc:sldMkLst>
          <pc:docMk/>
          <pc:sldMk cId="814808717" sldId="278"/>
        </pc:sldMkLst>
        <pc:spChg chg="mod">
          <ac:chgData name="Beatriz Guerrero" userId="S::beatriz_guerrero@ci.richmond.ca.us::67aaf6ed-f979-44e0-8fb2-c4749f02abfb" providerId="AD" clId="Web-{B1A090B4-AD8B-19FB-837C-D9C7322CAEDE}" dt="2024-03-04T18:19:36.707" v="4" actId="20577"/>
          <ac:spMkLst>
            <pc:docMk/>
            <pc:sldMk cId="814808717" sldId="278"/>
            <ac:spMk id="3" creationId="{CA0C482C-7CB5-5FDD-7359-B31E33801B1D}"/>
          </ac:spMkLst>
        </pc:spChg>
      </pc:sldChg>
      <pc:sldChg chg="modSp">
        <pc:chgData name="Beatriz Guerrero" userId="S::beatriz_guerrero@ci.richmond.ca.us::67aaf6ed-f979-44e0-8fb2-c4749f02abfb" providerId="AD" clId="Web-{B1A090B4-AD8B-19FB-837C-D9C7322CAEDE}" dt="2024-03-04T18:23:31.649" v="104" actId="20577"/>
        <pc:sldMkLst>
          <pc:docMk/>
          <pc:sldMk cId="2168618902" sldId="297"/>
        </pc:sldMkLst>
        <pc:spChg chg="mod">
          <ac:chgData name="Beatriz Guerrero" userId="S::beatriz_guerrero@ci.richmond.ca.us::67aaf6ed-f979-44e0-8fb2-c4749f02abfb" providerId="AD" clId="Web-{B1A090B4-AD8B-19FB-837C-D9C7322CAEDE}" dt="2024-03-04T18:23:31.649" v="104" actId="20577"/>
          <ac:spMkLst>
            <pc:docMk/>
            <pc:sldMk cId="2168618902" sldId="297"/>
            <ac:spMk id="4" creationId="{77EF6CE8-3662-78C9-A5F3-5C259C92CEF7}"/>
          </ac:spMkLst>
        </pc:spChg>
      </pc:sldChg>
      <pc:sldChg chg="modSp add ord replId">
        <pc:chgData name="Beatriz Guerrero" userId="S::beatriz_guerrero@ci.richmond.ca.us::67aaf6ed-f979-44e0-8fb2-c4749f02abfb" providerId="AD" clId="Web-{B1A090B4-AD8B-19FB-837C-D9C7322CAEDE}" dt="2024-03-06T03:07:41.817" v="149" actId="20577"/>
        <pc:sldMkLst>
          <pc:docMk/>
          <pc:sldMk cId="565858453" sldId="303"/>
        </pc:sldMkLst>
        <pc:spChg chg="mod">
          <ac:chgData name="Beatriz Guerrero" userId="S::beatriz_guerrero@ci.richmond.ca.us::67aaf6ed-f979-44e0-8fb2-c4749f02abfb" providerId="AD" clId="Web-{B1A090B4-AD8B-19FB-837C-D9C7322CAEDE}" dt="2024-03-06T02:59:17.336" v="110" actId="20577"/>
          <ac:spMkLst>
            <pc:docMk/>
            <pc:sldMk cId="565858453" sldId="303"/>
            <ac:spMk id="2" creationId="{F0A57487-1179-57F1-4F7E-7F157D0B624B}"/>
          </ac:spMkLst>
        </pc:spChg>
        <pc:spChg chg="mod">
          <ac:chgData name="Beatriz Guerrero" userId="S::beatriz_guerrero@ci.richmond.ca.us::67aaf6ed-f979-44e0-8fb2-c4749f02abfb" providerId="AD" clId="Web-{B1A090B4-AD8B-19FB-837C-D9C7322CAEDE}" dt="2024-03-06T03:07:41.817" v="149" actId="20577"/>
          <ac:spMkLst>
            <pc:docMk/>
            <pc:sldMk cId="565858453" sldId="303"/>
            <ac:spMk id="3" creationId="{D7A83234-2FA7-41B3-98FD-B8F807BD340B}"/>
          </ac:spMkLst>
        </pc:spChg>
      </pc:sldChg>
    </pc:docChg>
  </pc:docChgLst>
  <pc:docChgLst>
    <pc:chgData name="Beatriz Guerrero" userId="S::beatriz_guerrero@ci.richmond.ca.us::67aaf6ed-f979-44e0-8fb2-c4749f02abfb" providerId="AD" clId="Web-{D7925D7A-0709-1BB4-6312-00B38AF71F44}"/>
    <pc:docChg chg="modSld">
      <pc:chgData name="Beatriz Guerrero" userId="S::beatriz_guerrero@ci.richmond.ca.us::67aaf6ed-f979-44e0-8fb2-c4749f02abfb" providerId="AD" clId="Web-{D7925D7A-0709-1BB4-6312-00B38AF71F44}" dt="2024-02-07T23:23:02.258" v="6" actId="20577"/>
      <pc:docMkLst>
        <pc:docMk/>
      </pc:docMkLst>
      <pc:sldChg chg="modSp">
        <pc:chgData name="Beatriz Guerrero" userId="S::beatriz_guerrero@ci.richmond.ca.us::67aaf6ed-f979-44e0-8fb2-c4749f02abfb" providerId="AD" clId="Web-{D7925D7A-0709-1BB4-6312-00B38AF71F44}" dt="2024-02-07T23:23:02.258" v="6" actId="20577"/>
        <pc:sldMkLst>
          <pc:docMk/>
          <pc:sldMk cId="3870361816" sldId="262"/>
        </pc:sldMkLst>
        <pc:spChg chg="mod">
          <ac:chgData name="Beatriz Guerrero" userId="S::beatriz_guerrero@ci.richmond.ca.us::67aaf6ed-f979-44e0-8fb2-c4749f02abfb" providerId="AD" clId="Web-{D7925D7A-0709-1BB4-6312-00B38AF71F44}" dt="2024-02-07T23:23:02.258" v="6" actId="20577"/>
          <ac:spMkLst>
            <pc:docMk/>
            <pc:sldMk cId="3870361816" sldId="262"/>
            <ac:spMk id="3" creationId="{76C96F51-80E9-5D28-1071-B067F3D46E49}"/>
          </ac:spMkLst>
        </pc:spChg>
      </pc:sldChg>
    </pc:docChg>
  </pc:docChgLst>
  <pc:docChgLst>
    <pc:chgData name="Rachel Jacobson" userId="S::rjacobson_placeworks.com#ext#@corcaus.onmicrosoft.com::a78907ba-65e2-4370-991f-fa44313822db" providerId="AD" clId="Web-{4B1FE0F2-966E-1B58-449F-C13A0905029C}"/>
    <pc:docChg chg="modSld">
      <pc:chgData name="Rachel Jacobson" userId="S::rjacobson_placeworks.com#ext#@corcaus.onmicrosoft.com::a78907ba-65e2-4370-991f-fa44313822db" providerId="AD" clId="Web-{4B1FE0F2-966E-1B58-449F-C13A0905029C}" dt="2024-03-04T18:30:23.564" v="20" actId="20577"/>
      <pc:docMkLst>
        <pc:docMk/>
      </pc:docMkLst>
      <pc:sldChg chg="modSp">
        <pc:chgData name="Rachel Jacobson" userId="S::rjacobson_placeworks.com#ext#@corcaus.onmicrosoft.com::a78907ba-65e2-4370-991f-fa44313822db" providerId="AD" clId="Web-{4B1FE0F2-966E-1B58-449F-C13A0905029C}" dt="2024-03-04T18:30:23.564" v="20" actId="20577"/>
        <pc:sldMkLst>
          <pc:docMk/>
          <pc:sldMk cId="2168618902" sldId="297"/>
        </pc:sldMkLst>
        <pc:spChg chg="mod">
          <ac:chgData name="Rachel Jacobson" userId="S::rjacobson_placeworks.com#ext#@corcaus.onmicrosoft.com::a78907ba-65e2-4370-991f-fa44313822db" providerId="AD" clId="Web-{4B1FE0F2-966E-1B58-449F-C13A0905029C}" dt="2024-03-04T18:30:23.564" v="20" actId="20577"/>
          <ac:spMkLst>
            <pc:docMk/>
            <pc:sldMk cId="2168618902" sldId="297"/>
            <ac:spMk id="4" creationId="{77EF6CE8-3662-78C9-A5F3-5C259C92CEF7}"/>
          </ac:spMkLst>
        </pc:spChg>
      </pc:sldChg>
    </pc:docChg>
  </pc:docChgLst>
  <pc:docChgLst>
    <pc:chgData name="Beatriz Guerrero" userId="S::beatriz_guerrero@ci.richmond.ca.us::67aaf6ed-f979-44e0-8fb2-c4749f02abfb" providerId="AD" clId="Web-{C1D88873-D8C4-B146-779A-EAFA32ABB870}"/>
    <pc:docChg chg="addSld delSld modSld sldOrd">
      <pc:chgData name="Beatriz Guerrero" userId="S::beatriz_guerrero@ci.richmond.ca.us::67aaf6ed-f979-44e0-8fb2-c4749f02abfb" providerId="AD" clId="Web-{C1D88873-D8C4-B146-779A-EAFA32ABB870}" dt="2024-03-07T00:40:10.234" v="385" actId="14100"/>
      <pc:docMkLst>
        <pc:docMk/>
      </pc:docMkLst>
      <pc:sldChg chg="modSp">
        <pc:chgData name="Beatriz Guerrero" userId="S::beatriz_guerrero@ci.richmond.ca.us::67aaf6ed-f979-44e0-8fb2-c4749f02abfb" providerId="AD" clId="Web-{C1D88873-D8C4-B146-779A-EAFA32ABB870}" dt="2024-03-07T00:40:10.234" v="385" actId="14100"/>
        <pc:sldMkLst>
          <pc:docMk/>
          <pc:sldMk cId="3642522579" sldId="256"/>
        </pc:sldMkLst>
        <pc:spChg chg="mod">
          <ac:chgData name="Beatriz Guerrero" userId="S::beatriz_guerrero@ci.richmond.ca.us::67aaf6ed-f979-44e0-8fb2-c4749f02abfb" providerId="AD" clId="Web-{C1D88873-D8C4-B146-779A-EAFA32ABB870}" dt="2024-03-07T00:40:10.234" v="385" actId="14100"/>
          <ac:spMkLst>
            <pc:docMk/>
            <pc:sldMk cId="3642522579" sldId="256"/>
            <ac:spMk id="3" creationId="{6B1E4B7A-8112-6C42-A220-587442ED8301}"/>
          </ac:spMkLst>
        </pc:spChg>
      </pc:sldChg>
      <pc:sldChg chg="modSp">
        <pc:chgData name="Beatriz Guerrero" userId="S::beatriz_guerrero@ci.richmond.ca.us::67aaf6ed-f979-44e0-8fb2-c4749f02abfb" providerId="AD" clId="Web-{C1D88873-D8C4-B146-779A-EAFA32ABB870}" dt="2024-03-06T23:13:20.344" v="266" actId="20577"/>
        <pc:sldMkLst>
          <pc:docMk/>
          <pc:sldMk cId="3870361816" sldId="262"/>
        </pc:sldMkLst>
        <pc:spChg chg="mod">
          <ac:chgData name="Beatriz Guerrero" userId="S::beatriz_guerrero@ci.richmond.ca.us::67aaf6ed-f979-44e0-8fb2-c4749f02abfb" providerId="AD" clId="Web-{C1D88873-D8C4-B146-779A-EAFA32ABB870}" dt="2024-03-06T23:13:20.344" v="266" actId="20577"/>
          <ac:spMkLst>
            <pc:docMk/>
            <pc:sldMk cId="3870361816" sldId="262"/>
            <ac:spMk id="3" creationId="{76C96F51-80E9-5D28-1071-B067F3D46E49}"/>
          </ac:spMkLst>
        </pc:spChg>
      </pc:sldChg>
      <pc:sldChg chg="addSp delSp modSp del">
        <pc:chgData name="Beatriz Guerrero" userId="S::beatriz_guerrero@ci.richmond.ca.us::67aaf6ed-f979-44e0-8fb2-c4749f02abfb" providerId="AD" clId="Web-{C1D88873-D8C4-B146-779A-EAFA32ABB870}" dt="2024-03-07T00:27:36.353" v="311"/>
        <pc:sldMkLst>
          <pc:docMk/>
          <pc:sldMk cId="3409305140" sldId="265"/>
        </pc:sldMkLst>
        <pc:spChg chg="mod">
          <ac:chgData name="Beatriz Guerrero" userId="S::beatriz_guerrero@ci.richmond.ca.us::67aaf6ed-f979-44e0-8fb2-c4749f02abfb" providerId="AD" clId="Web-{C1D88873-D8C4-B146-779A-EAFA32ABB870}" dt="2024-03-07T00:27:17.416" v="303" actId="20577"/>
          <ac:spMkLst>
            <pc:docMk/>
            <pc:sldMk cId="3409305140" sldId="265"/>
            <ac:spMk id="2" creationId="{D0EE3884-1032-929D-4FD7-5DA4B9ABBF6D}"/>
          </ac:spMkLst>
        </pc:spChg>
        <pc:spChg chg="del mod">
          <ac:chgData name="Beatriz Guerrero" userId="S::beatriz_guerrero@ci.richmond.ca.us::67aaf6ed-f979-44e0-8fb2-c4749f02abfb" providerId="AD" clId="Web-{C1D88873-D8C4-B146-779A-EAFA32ABB870}" dt="2024-03-07T00:27:06.181" v="300"/>
          <ac:spMkLst>
            <pc:docMk/>
            <pc:sldMk cId="3409305140" sldId="265"/>
            <ac:spMk id="3" creationId="{E9D3101A-620A-27A4-4EBE-DAE54F7F82DC}"/>
          </ac:spMkLst>
        </pc:spChg>
        <pc:picChg chg="add mod ord">
          <ac:chgData name="Beatriz Guerrero" userId="S::beatriz_guerrero@ci.richmond.ca.us::67aaf6ed-f979-44e0-8fb2-c4749f02abfb" providerId="AD" clId="Web-{C1D88873-D8C4-B146-779A-EAFA32ABB870}" dt="2024-03-07T00:27:14.228" v="302" actId="1076"/>
          <ac:picMkLst>
            <pc:docMk/>
            <pc:sldMk cId="3409305140" sldId="265"/>
            <ac:picMk id="4" creationId="{876C21F4-58CE-11E1-DF6D-9798FF676B6B}"/>
          </ac:picMkLst>
        </pc:picChg>
      </pc:sldChg>
      <pc:sldChg chg="modSp">
        <pc:chgData name="Beatriz Guerrero" userId="S::beatriz_guerrero@ci.richmond.ca.us::67aaf6ed-f979-44e0-8fb2-c4749f02abfb" providerId="AD" clId="Web-{C1D88873-D8C4-B146-779A-EAFA32ABB870}" dt="2024-03-06T21:06:16.443" v="16" actId="20577"/>
        <pc:sldMkLst>
          <pc:docMk/>
          <pc:sldMk cId="2985882855" sldId="274"/>
        </pc:sldMkLst>
        <pc:spChg chg="mod">
          <ac:chgData name="Beatriz Guerrero" userId="S::beatriz_guerrero@ci.richmond.ca.us::67aaf6ed-f979-44e0-8fb2-c4749f02abfb" providerId="AD" clId="Web-{C1D88873-D8C4-B146-779A-EAFA32ABB870}" dt="2024-03-06T21:06:16.443" v="16" actId="20577"/>
          <ac:spMkLst>
            <pc:docMk/>
            <pc:sldMk cId="2985882855" sldId="274"/>
            <ac:spMk id="3" creationId="{0E2A7D52-561D-D532-EF25-E78044ABA178}"/>
          </ac:spMkLst>
        </pc:spChg>
      </pc:sldChg>
      <pc:sldChg chg="addSp delSp modSp mod setBg">
        <pc:chgData name="Beatriz Guerrero" userId="S::beatriz_guerrero@ci.richmond.ca.us::67aaf6ed-f979-44e0-8fb2-c4749f02abfb" providerId="AD" clId="Web-{C1D88873-D8C4-B146-779A-EAFA32ABB870}" dt="2024-03-07T00:32:39.402" v="340"/>
        <pc:sldMkLst>
          <pc:docMk/>
          <pc:sldMk cId="649856523" sldId="276"/>
        </pc:sldMkLst>
        <pc:spChg chg="mod">
          <ac:chgData name="Beatriz Guerrero" userId="S::beatriz_guerrero@ci.richmond.ca.us::67aaf6ed-f979-44e0-8fb2-c4749f02abfb" providerId="AD" clId="Web-{C1D88873-D8C4-B146-779A-EAFA32ABB870}" dt="2024-03-07T00:30:35.511" v="329" actId="20577"/>
          <ac:spMkLst>
            <pc:docMk/>
            <pc:sldMk cId="649856523" sldId="276"/>
            <ac:spMk id="2" creationId="{8A65C2B9-A6AF-7B9F-807D-BA003E8786D8}"/>
          </ac:spMkLst>
        </pc:spChg>
        <pc:spChg chg="del mod">
          <ac:chgData name="Beatriz Guerrero" userId="S::beatriz_guerrero@ci.richmond.ca.us::67aaf6ed-f979-44e0-8fb2-c4749f02abfb" providerId="AD" clId="Web-{C1D88873-D8C4-B146-779A-EAFA32ABB870}" dt="2024-03-07T00:31:23.714" v="330"/>
          <ac:spMkLst>
            <pc:docMk/>
            <pc:sldMk cId="649856523" sldId="276"/>
            <ac:spMk id="3" creationId="{6F9190E8-3AFE-3745-2B8F-6EBF38DF6EA3}"/>
          </ac:spMkLst>
        </pc:spChg>
        <pc:picChg chg="add mod ord">
          <ac:chgData name="Beatriz Guerrero" userId="S::beatriz_guerrero@ci.richmond.ca.us::67aaf6ed-f979-44e0-8fb2-c4749f02abfb" providerId="AD" clId="Web-{C1D88873-D8C4-B146-779A-EAFA32ABB870}" dt="2024-03-07T00:32:08.949" v="337" actId="14100"/>
          <ac:picMkLst>
            <pc:docMk/>
            <pc:sldMk cId="649856523" sldId="276"/>
            <ac:picMk id="5" creationId="{5A8265F2-3FF1-E260-5C9D-AA4EDA1789B0}"/>
          </ac:picMkLst>
        </pc:picChg>
      </pc:sldChg>
      <pc:sldChg chg="modSp">
        <pc:chgData name="Beatriz Guerrero" userId="S::beatriz_guerrero@ci.richmond.ca.us::67aaf6ed-f979-44e0-8fb2-c4749f02abfb" providerId="AD" clId="Web-{C1D88873-D8C4-B146-779A-EAFA32ABB870}" dt="2024-03-07T00:39:55.046" v="363" actId="20577"/>
        <pc:sldMkLst>
          <pc:docMk/>
          <pc:sldMk cId="2038229199" sldId="277"/>
        </pc:sldMkLst>
        <pc:spChg chg="mod">
          <ac:chgData name="Beatriz Guerrero" userId="S::beatriz_guerrero@ci.richmond.ca.us::67aaf6ed-f979-44e0-8fb2-c4749f02abfb" providerId="AD" clId="Web-{C1D88873-D8C4-B146-779A-EAFA32ABB870}" dt="2024-03-07T00:39:55.046" v="363" actId="20577"/>
          <ac:spMkLst>
            <pc:docMk/>
            <pc:sldMk cId="2038229199" sldId="277"/>
            <ac:spMk id="3" creationId="{6B1E4B7A-8112-6C42-A220-587442ED8301}"/>
          </ac:spMkLst>
        </pc:spChg>
      </pc:sldChg>
      <pc:sldChg chg="modSp">
        <pc:chgData name="Beatriz Guerrero" userId="S::beatriz_guerrero@ci.richmond.ca.us::67aaf6ed-f979-44e0-8fb2-c4749f02abfb" providerId="AD" clId="Web-{C1D88873-D8C4-B146-779A-EAFA32ABB870}" dt="2024-03-06T22:02:35.737" v="68" actId="20577"/>
        <pc:sldMkLst>
          <pc:docMk/>
          <pc:sldMk cId="1782732644" sldId="282"/>
        </pc:sldMkLst>
        <pc:spChg chg="mod">
          <ac:chgData name="Beatriz Guerrero" userId="S::beatriz_guerrero@ci.richmond.ca.us::67aaf6ed-f979-44e0-8fb2-c4749f02abfb" providerId="AD" clId="Web-{C1D88873-D8C4-B146-779A-EAFA32ABB870}" dt="2024-03-06T22:02:35.737" v="68" actId="20577"/>
          <ac:spMkLst>
            <pc:docMk/>
            <pc:sldMk cId="1782732644" sldId="282"/>
            <ac:spMk id="3" creationId="{1AD6E28A-E0B1-AE71-9797-EFA2566A4589}"/>
          </ac:spMkLst>
        </pc:spChg>
      </pc:sldChg>
      <pc:sldChg chg="modSp">
        <pc:chgData name="Beatriz Guerrero" userId="S::beatriz_guerrero@ci.richmond.ca.us::67aaf6ed-f979-44e0-8fb2-c4749f02abfb" providerId="AD" clId="Web-{C1D88873-D8C4-B146-779A-EAFA32ABB870}" dt="2024-03-07T00:15:59.879" v="297" actId="20577"/>
        <pc:sldMkLst>
          <pc:docMk/>
          <pc:sldMk cId="3092383598" sldId="283"/>
        </pc:sldMkLst>
        <pc:spChg chg="mod">
          <ac:chgData name="Beatriz Guerrero" userId="S::beatriz_guerrero@ci.richmond.ca.us::67aaf6ed-f979-44e0-8fb2-c4749f02abfb" providerId="AD" clId="Web-{C1D88873-D8C4-B146-779A-EAFA32ABB870}" dt="2024-03-07T00:15:59.879" v="297" actId="20577"/>
          <ac:spMkLst>
            <pc:docMk/>
            <pc:sldMk cId="3092383598" sldId="283"/>
            <ac:spMk id="3" creationId="{B2378D33-45E9-11EF-6730-348EBD0F7ED5}"/>
          </ac:spMkLst>
        </pc:spChg>
      </pc:sldChg>
      <pc:sldChg chg="modSp">
        <pc:chgData name="Beatriz Guerrero" userId="S::beatriz_guerrero@ci.richmond.ca.us::67aaf6ed-f979-44e0-8fb2-c4749f02abfb" providerId="AD" clId="Web-{C1D88873-D8C4-B146-779A-EAFA32ABB870}" dt="2024-03-06T22:10:00.918" v="86" actId="20577"/>
        <pc:sldMkLst>
          <pc:docMk/>
          <pc:sldMk cId="4231716242" sldId="284"/>
        </pc:sldMkLst>
        <pc:spChg chg="mod">
          <ac:chgData name="Beatriz Guerrero" userId="S::beatriz_guerrero@ci.richmond.ca.us::67aaf6ed-f979-44e0-8fb2-c4749f02abfb" providerId="AD" clId="Web-{C1D88873-D8C4-B146-779A-EAFA32ABB870}" dt="2024-03-06T22:10:00.918" v="86" actId="20577"/>
          <ac:spMkLst>
            <pc:docMk/>
            <pc:sldMk cId="4231716242" sldId="284"/>
            <ac:spMk id="3" creationId="{DF0C6E04-4FB3-7CCB-BE57-67E654AF44F9}"/>
          </ac:spMkLst>
        </pc:spChg>
      </pc:sldChg>
      <pc:sldChg chg="modSp">
        <pc:chgData name="Beatriz Guerrero" userId="S::beatriz_guerrero@ci.richmond.ca.us::67aaf6ed-f979-44e0-8fb2-c4749f02abfb" providerId="AD" clId="Web-{C1D88873-D8C4-B146-779A-EAFA32ABB870}" dt="2024-03-06T22:05:36.819" v="75" actId="20577"/>
        <pc:sldMkLst>
          <pc:docMk/>
          <pc:sldMk cId="1515102942" sldId="285"/>
        </pc:sldMkLst>
        <pc:spChg chg="mod">
          <ac:chgData name="Beatriz Guerrero" userId="S::beatriz_guerrero@ci.richmond.ca.us::67aaf6ed-f979-44e0-8fb2-c4749f02abfb" providerId="AD" clId="Web-{C1D88873-D8C4-B146-779A-EAFA32ABB870}" dt="2024-03-06T22:05:36.819" v="75" actId="20577"/>
          <ac:spMkLst>
            <pc:docMk/>
            <pc:sldMk cId="1515102942" sldId="285"/>
            <ac:spMk id="3" creationId="{6350F80D-C16F-0176-FEC7-7B5AEC5689B0}"/>
          </ac:spMkLst>
        </pc:spChg>
      </pc:sldChg>
      <pc:sldChg chg="addSp modSp">
        <pc:chgData name="Beatriz Guerrero" userId="S::beatriz_guerrero@ci.richmond.ca.us::67aaf6ed-f979-44e0-8fb2-c4749f02abfb" providerId="AD" clId="Web-{C1D88873-D8C4-B146-779A-EAFA32ABB870}" dt="2024-03-06T22:12:09.530" v="94" actId="1076"/>
        <pc:sldMkLst>
          <pc:docMk/>
          <pc:sldMk cId="2720314904" sldId="292"/>
        </pc:sldMkLst>
        <pc:spChg chg="mod">
          <ac:chgData name="Beatriz Guerrero" userId="S::beatriz_guerrero@ci.richmond.ca.us::67aaf6ed-f979-44e0-8fb2-c4749f02abfb" providerId="AD" clId="Web-{C1D88873-D8C4-B146-779A-EAFA32ABB870}" dt="2024-03-06T22:11:56.155" v="92" actId="20577"/>
          <ac:spMkLst>
            <pc:docMk/>
            <pc:sldMk cId="2720314904" sldId="292"/>
            <ac:spMk id="3" creationId="{AE4AAC9F-6CCB-F1CF-268B-9C54B378A475}"/>
          </ac:spMkLst>
        </pc:spChg>
        <pc:picChg chg="add mod">
          <ac:chgData name="Beatriz Guerrero" userId="S::beatriz_guerrero@ci.richmond.ca.us::67aaf6ed-f979-44e0-8fb2-c4749f02abfb" providerId="AD" clId="Web-{C1D88873-D8C4-B146-779A-EAFA32ABB870}" dt="2024-03-06T22:12:09.530" v="94" actId="1076"/>
          <ac:picMkLst>
            <pc:docMk/>
            <pc:sldMk cId="2720314904" sldId="292"/>
            <ac:picMk id="4" creationId="{CAD4324A-8681-6D9C-8134-87891CDC8D9B}"/>
          </ac:picMkLst>
        </pc:picChg>
      </pc:sldChg>
      <pc:sldChg chg="addSp modSp delCm">
        <pc:chgData name="Beatriz Guerrero" userId="S::beatriz_guerrero@ci.richmond.ca.us::67aaf6ed-f979-44e0-8fb2-c4749f02abfb" providerId="AD" clId="Web-{C1D88873-D8C4-B146-779A-EAFA32ABB870}" dt="2024-03-06T23:12:56.672" v="264"/>
        <pc:sldMkLst>
          <pc:docMk/>
          <pc:sldMk cId="3224104339" sldId="293"/>
        </pc:sldMkLst>
        <pc:spChg chg="mod">
          <ac:chgData name="Beatriz Guerrero" userId="S::beatriz_guerrero@ci.richmond.ca.us::67aaf6ed-f979-44e0-8fb2-c4749f02abfb" providerId="AD" clId="Web-{C1D88873-D8C4-B146-779A-EAFA32ABB870}" dt="2024-03-06T22:13:29.438" v="118" actId="20577"/>
          <ac:spMkLst>
            <pc:docMk/>
            <pc:sldMk cId="3224104339" sldId="293"/>
            <ac:spMk id="3" creationId="{E0193AE4-A224-2483-0955-6F85A00E0128}"/>
          </ac:spMkLst>
        </pc:spChg>
        <pc:picChg chg="add mod">
          <ac:chgData name="Beatriz Guerrero" userId="S::beatriz_guerrero@ci.richmond.ca.us::67aaf6ed-f979-44e0-8fb2-c4749f02abfb" providerId="AD" clId="Web-{C1D88873-D8C4-B146-779A-EAFA32ABB870}" dt="2024-03-06T22:13:42.438" v="120" actId="1076"/>
          <ac:picMkLst>
            <pc:docMk/>
            <pc:sldMk cId="3224104339" sldId="293"/>
            <ac:picMk id="4" creationId="{8EFA6A02-53CF-2779-C82F-6E8EF1FE8AFA}"/>
          </ac:picMkLst>
        </pc:picChg>
        <pc:extLst>
          <p:ext xmlns:p="http://schemas.openxmlformats.org/presentationml/2006/main" uri="{D6D511B9-2390-475A-947B-AFAB55BFBCF1}">
            <pc226:cmChg xmlns:pc226="http://schemas.microsoft.com/office/powerpoint/2022/06/main/command" chg="del">
              <pc226:chgData name="Beatriz Guerrero" userId="S::beatriz_guerrero@ci.richmond.ca.us::67aaf6ed-f979-44e0-8fb2-c4749f02abfb" providerId="AD" clId="Web-{C1D88873-D8C4-B146-779A-EAFA32ABB870}" dt="2024-03-06T23:12:56.672" v="264"/>
              <pc2:cmMkLst xmlns:pc2="http://schemas.microsoft.com/office/powerpoint/2019/9/main/command">
                <pc:docMk/>
                <pc:sldMk cId="3224104339" sldId="293"/>
                <pc2:cmMk id="{3C53346D-DB4B-4EA3-8BC0-7E372A3D0459}"/>
              </pc2:cmMkLst>
            </pc226:cmChg>
          </p:ext>
        </pc:extLst>
      </pc:sldChg>
      <pc:sldChg chg="addSp modSp">
        <pc:chgData name="Beatriz Guerrero" userId="S::beatriz_guerrero@ci.richmond.ca.us::67aaf6ed-f979-44e0-8fb2-c4749f02abfb" providerId="AD" clId="Web-{C1D88873-D8C4-B146-779A-EAFA32ABB870}" dt="2024-03-06T22:46:45.812" v="199" actId="20577"/>
        <pc:sldMkLst>
          <pc:docMk/>
          <pc:sldMk cId="2402863813" sldId="294"/>
        </pc:sldMkLst>
        <pc:spChg chg="mod">
          <ac:chgData name="Beatriz Guerrero" userId="S::beatriz_guerrero@ci.richmond.ca.us::67aaf6ed-f979-44e0-8fb2-c4749f02abfb" providerId="AD" clId="Web-{C1D88873-D8C4-B146-779A-EAFA32ABB870}" dt="2024-03-06T22:46:45.812" v="199" actId="20577"/>
          <ac:spMkLst>
            <pc:docMk/>
            <pc:sldMk cId="2402863813" sldId="294"/>
            <ac:spMk id="3" creationId="{304D4EF4-1049-DF5B-236C-A904B0AE722D}"/>
          </ac:spMkLst>
        </pc:spChg>
        <pc:picChg chg="add mod">
          <ac:chgData name="Beatriz Guerrero" userId="S::beatriz_guerrero@ci.richmond.ca.us::67aaf6ed-f979-44e0-8fb2-c4749f02abfb" providerId="AD" clId="Web-{C1D88873-D8C4-B146-779A-EAFA32ABB870}" dt="2024-03-06T22:13:59.032" v="122" actId="1076"/>
          <ac:picMkLst>
            <pc:docMk/>
            <pc:sldMk cId="2402863813" sldId="294"/>
            <ac:picMk id="4" creationId="{AEA65A86-A925-EF3A-6F3B-595373FF2AFB}"/>
          </ac:picMkLst>
        </pc:picChg>
      </pc:sldChg>
      <pc:sldChg chg="addSp modSp">
        <pc:chgData name="Beatriz Guerrero" userId="S::beatriz_guerrero@ci.richmond.ca.us::67aaf6ed-f979-44e0-8fb2-c4749f02abfb" providerId="AD" clId="Web-{C1D88873-D8C4-B146-779A-EAFA32ABB870}" dt="2024-03-06T22:47:19.578" v="201" actId="20577"/>
        <pc:sldMkLst>
          <pc:docMk/>
          <pc:sldMk cId="1092752297" sldId="295"/>
        </pc:sldMkLst>
        <pc:spChg chg="mod">
          <ac:chgData name="Beatriz Guerrero" userId="S::beatriz_guerrero@ci.richmond.ca.us::67aaf6ed-f979-44e0-8fb2-c4749f02abfb" providerId="AD" clId="Web-{C1D88873-D8C4-B146-779A-EAFA32ABB870}" dt="2024-03-06T22:47:19.578" v="201" actId="20577"/>
          <ac:spMkLst>
            <pc:docMk/>
            <pc:sldMk cId="1092752297" sldId="295"/>
            <ac:spMk id="3" creationId="{B0BD3420-5DC4-5698-CC25-2AB787C68BCD}"/>
          </ac:spMkLst>
        </pc:spChg>
        <pc:picChg chg="add mod">
          <ac:chgData name="Beatriz Guerrero" userId="S::beatriz_guerrero@ci.richmond.ca.us::67aaf6ed-f979-44e0-8fb2-c4749f02abfb" providerId="AD" clId="Web-{C1D88873-D8C4-B146-779A-EAFA32ABB870}" dt="2024-03-06T22:15:43.097" v="158" actId="1076"/>
          <ac:picMkLst>
            <pc:docMk/>
            <pc:sldMk cId="1092752297" sldId="295"/>
            <ac:picMk id="4" creationId="{D8521C23-FEA1-F3FF-0DC9-D90638F9FD21}"/>
          </ac:picMkLst>
        </pc:picChg>
      </pc:sldChg>
      <pc:sldChg chg="modSp">
        <pc:chgData name="Beatriz Guerrero" userId="S::beatriz_guerrero@ci.richmond.ca.us::67aaf6ed-f979-44e0-8fb2-c4749f02abfb" providerId="AD" clId="Web-{C1D88873-D8C4-B146-779A-EAFA32ABB870}" dt="2024-03-06T22:22:45.121" v="189" actId="20577"/>
        <pc:sldMkLst>
          <pc:docMk/>
          <pc:sldMk cId="2143229291" sldId="296"/>
        </pc:sldMkLst>
        <pc:spChg chg="mod">
          <ac:chgData name="Beatriz Guerrero" userId="S::beatriz_guerrero@ci.richmond.ca.us::67aaf6ed-f979-44e0-8fb2-c4749f02abfb" providerId="AD" clId="Web-{C1D88873-D8C4-B146-779A-EAFA32ABB870}" dt="2024-03-06T22:22:45.121" v="189" actId="20577"/>
          <ac:spMkLst>
            <pc:docMk/>
            <pc:sldMk cId="2143229291" sldId="296"/>
            <ac:spMk id="3" creationId="{B2A4854F-1D53-280B-CFD7-D2654B8BC982}"/>
          </ac:spMkLst>
        </pc:spChg>
      </pc:sldChg>
      <pc:sldChg chg="addSp delSp modSp">
        <pc:chgData name="Beatriz Guerrero" userId="S::beatriz_guerrero@ci.richmond.ca.us::67aaf6ed-f979-44e0-8fb2-c4749f02abfb" providerId="AD" clId="Web-{C1D88873-D8C4-B146-779A-EAFA32ABB870}" dt="2024-03-06T22:08:16.479" v="81" actId="1076"/>
        <pc:sldMkLst>
          <pc:docMk/>
          <pc:sldMk cId="2168618902" sldId="297"/>
        </pc:sldMkLst>
        <pc:picChg chg="add del mod">
          <ac:chgData name="Beatriz Guerrero" userId="S::beatriz_guerrero@ci.richmond.ca.us::67aaf6ed-f979-44e0-8fb2-c4749f02abfb" providerId="AD" clId="Web-{C1D88873-D8C4-B146-779A-EAFA32ABB870}" dt="2024-03-06T22:07:19.399" v="79"/>
          <ac:picMkLst>
            <pc:docMk/>
            <pc:sldMk cId="2168618902" sldId="297"/>
            <ac:picMk id="3" creationId="{ACB97AA8-B053-D173-832D-A52084C4017D}"/>
          </ac:picMkLst>
        </pc:picChg>
        <pc:picChg chg="add mod">
          <ac:chgData name="Beatriz Guerrero" userId="S::beatriz_guerrero@ci.richmond.ca.us::67aaf6ed-f979-44e0-8fb2-c4749f02abfb" providerId="AD" clId="Web-{C1D88873-D8C4-B146-779A-EAFA32ABB870}" dt="2024-03-06T22:08:16.479" v="81" actId="1076"/>
          <ac:picMkLst>
            <pc:docMk/>
            <pc:sldMk cId="2168618902" sldId="297"/>
            <ac:picMk id="5" creationId="{6209CD2A-CFA1-1571-93A7-CE586A44037D}"/>
          </ac:picMkLst>
        </pc:picChg>
      </pc:sldChg>
      <pc:sldChg chg="modSp">
        <pc:chgData name="Beatriz Guerrero" userId="S::beatriz_guerrero@ci.richmond.ca.us::67aaf6ed-f979-44e0-8fb2-c4749f02abfb" providerId="AD" clId="Web-{C1D88873-D8C4-B146-779A-EAFA32ABB870}" dt="2024-03-06T21:01:57.673" v="14" actId="20577"/>
        <pc:sldMkLst>
          <pc:docMk/>
          <pc:sldMk cId="1743078359" sldId="301"/>
        </pc:sldMkLst>
        <pc:spChg chg="mod">
          <ac:chgData name="Beatriz Guerrero" userId="S::beatriz_guerrero@ci.richmond.ca.us::67aaf6ed-f979-44e0-8fb2-c4749f02abfb" providerId="AD" clId="Web-{C1D88873-D8C4-B146-779A-EAFA32ABB870}" dt="2024-03-06T21:01:57.673" v="14" actId="20577"/>
          <ac:spMkLst>
            <pc:docMk/>
            <pc:sldMk cId="1743078359" sldId="301"/>
            <ac:spMk id="3" creationId="{D7A83234-2FA7-41B3-98FD-B8F807BD340B}"/>
          </ac:spMkLst>
        </pc:spChg>
      </pc:sldChg>
      <pc:sldChg chg="addSp modSp">
        <pc:chgData name="Beatriz Guerrero" userId="S::beatriz_guerrero@ci.richmond.ca.us::67aaf6ed-f979-44e0-8fb2-c4749f02abfb" providerId="AD" clId="Web-{C1D88873-D8C4-B146-779A-EAFA32ABB870}" dt="2024-03-06T22:08:48.636" v="83" actId="1076"/>
        <pc:sldMkLst>
          <pc:docMk/>
          <pc:sldMk cId="2816551054" sldId="302"/>
        </pc:sldMkLst>
        <pc:spChg chg="mod">
          <ac:chgData name="Beatriz Guerrero" userId="S::beatriz_guerrero@ci.richmond.ca.us::67aaf6ed-f979-44e0-8fb2-c4749f02abfb" providerId="AD" clId="Web-{C1D88873-D8C4-B146-779A-EAFA32ABB870}" dt="2024-03-06T22:01:24.095" v="53" actId="20577"/>
          <ac:spMkLst>
            <pc:docMk/>
            <pc:sldMk cId="2816551054" sldId="302"/>
            <ac:spMk id="3" creationId="{1E04DBCF-AAEC-C413-CA69-8F713B12FB92}"/>
          </ac:spMkLst>
        </pc:spChg>
        <pc:picChg chg="add mod">
          <ac:chgData name="Beatriz Guerrero" userId="S::beatriz_guerrero@ci.richmond.ca.us::67aaf6ed-f979-44e0-8fb2-c4749f02abfb" providerId="AD" clId="Web-{C1D88873-D8C4-B146-779A-EAFA32ABB870}" dt="2024-03-06T22:08:48.636" v="83" actId="1076"/>
          <ac:picMkLst>
            <pc:docMk/>
            <pc:sldMk cId="2816551054" sldId="302"/>
            <ac:picMk id="4" creationId="{A44B3986-3E48-85FD-B87E-8FED6F93A1A5}"/>
          </ac:picMkLst>
        </pc:picChg>
      </pc:sldChg>
      <pc:sldChg chg="add del replId">
        <pc:chgData name="Beatriz Guerrero" userId="S::beatriz_guerrero@ci.richmond.ca.us::67aaf6ed-f979-44e0-8fb2-c4749f02abfb" providerId="AD" clId="Web-{C1D88873-D8C4-B146-779A-EAFA32ABB870}" dt="2024-03-06T22:46:23.264" v="197"/>
        <pc:sldMkLst>
          <pc:docMk/>
          <pc:sldMk cId="4202204062" sldId="304"/>
        </pc:sldMkLst>
      </pc:sldChg>
      <pc:sldChg chg="add del replId">
        <pc:chgData name="Beatriz Guerrero" userId="S::beatriz_guerrero@ci.richmond.ca.us::67aaf6ed-f979-44e0-8fb2-c4749f02abfb" providerId="AD" clId="Web-{C1D88873-D8C4-B146-779A-EAFA32ABB870}" dt="2024-03-06T22:47:28.953" v="202"/>
        <pc:sldMkLst>
          <pc:docMk/>
          <pc:sldMk cId="2119218117" sldId="305"/>
        </pc:sldMkLst>
      </pc:sldChg>
      <pc:sldChg chg="addSp modSp add replId">
        <pc:chgData name="Beatriz Guerrero" userId="S::beatriz_guerrero@ci.richmond.ca.us::67aaf6ed-f979-44e0-8fb2-c4749f02abfb" providerId="AD" clId="Web-{C1D88873-D8C4-B146-779A-EAFA32ABB870}" dt="2024-03-06T22:23:44.872" v="196" actId="1076"/>
        <pc:sldMkLst>
          <pc:docMk/>
          <pc:sldMk cId="2237754503" sldId="306"/>
        </pc:sldMkLst>
        <pc:picChg chg="add mod">
          <ac:chgData name="Beatriz Guerrero" userId="S::beatriz_guerrero@ci.richmond.ca.us::67aaf6ed-f979-44e0-8fb2-c4749f02abfb" providerId="AD" clId="Web-{C1D88873-D8C4-B146-779A-EAFA32ABB870}" dt="2024-03-06T22:23:44.872" v="196" actId="1076"/>
          <ac:picMkLst>
            <pc:docMk/>
            <pc:sldMk cId="2237754503" sldId="306"/>
            <ac:picMk id="4" creationId="{26A85B62-B0D6-2143-CDFA-BB9F9EBB3291}"/>
          </ac:picMkLst>
        </pc:picChg>
      </pc:sldChg>
      <pc:sldChg chg="modSp add replId">
        <pc:chgData name="Beatriz Guerrero" userId="S::beatriz_guerrero@ci.richmond.ca.us::67aaf6ed-f979-44e0-8fb2-c4749f02abfb" providerId="AD" clId="Web-{C1D88873-D8C4-B146-779A-EAFA32ABB870}" dt="2024-03-07T00:08:08.735" v="295" actId="20577"/>
        <pc:sldMkLst>
          <pc:docMk/>
          <pc:sldMk cId="1444766813" sldId="307"/>
        </pc:sldMkLst>
        <pc:spChg chg="mod">
          <ac:chgData name="Beatriz Guerrero" userId="S::beatriz_guerrero@ci.richmond.ca.us::67aaf6ed-f979-44e0-8fb2-c4749f02abfb" providerId="AD" clId="Web-{C1D88873-D8C4-B146-779A-EAFA32ABB870}" dt="2024-03-07T00:07:26.579" v="284" actId="20577"/>
          <ac:spMkLst>
            <pc:docMk/>
            <pc:sldMk cId="1444766813" sldId="307"/>
            <ac:spMk id="2" creationId="{5B524C7D-BA36-AEBD-3F82-B196DDFA66BC}"/>
          </ac:spMkLst>
        </pc:spChg>
        <pc:spChg chg="mod">
          <ac:chgData name="Beatriz Guerrero" userId="S::beatriz_guerrero@ci.richmond.ca.us::67aaf6ed-f979-44e0-8fb2-c4749f02abfb" providerId="AD" clId="Web-{C1D88873-D8C4-B146-779A-EAFA32ABB870}" dt="2024-03-07T00:08:08.735" v="295" actId="20577"/>
          <ac:spMkLst>
            <pc:docMk/>
            <pc:sldMk cId="1444766813" sldId="307"/>
            <ac:spMk id="3" creationId="{F297ADEF-F67B-AD77-109F-89404715876C}"/>
          </ac:spMkLst>
        </pc:spChg>
      </pc:sldChg>
      <pc:sldChg chg="add ord replId">
        <pc:chgData name="Beatriz Guerrero" userId="S::beatriz_guerrero@ci.richmond.ca.us::67aaf6ed-f979-44e0-8fb2-c4749f02abfb" providerId="AD" clId="Web-{C1D88873-D8C4-B146-779A-EAFA32ABB870}" dt="2024-03-07T00:30:10.417" v="322"/>
        <pc:sldMkLst>
          <pc:docMk/>
          <pc:sldMk cId="3388907206" sldId="308"/>
        </pc:sldMkLst>
      </pc:sldChg>
      <pc:sldChg chg="addSp delSp modSp add replId">
        <pc:chgData name="Beatriz Guerrero" userId="S::beatriz_guerrero@ci.richmond.ca.us::67aaf6ed-f979-44e0-8fb2-c4749f02abfb" providerId="AD" clId="Web-{C1D88873-D8C4-B146-779A-EAFA32ABB870}" dt="2024-03-07T00:27:33.244" v="310" actId="1076"/>
        <pc:sldMkLst>
          <pc:docMk/>
          <pc:sldMk cId="2517130095" sldId="309"/>
        </pc:sldMkLst>
        <pc:spChg chg="del mod">
          <ac:chgData name="Beatriz Guerrero" userId="S::beatriz_guerrero@ci.richmond.ca.us::67aaf6ed-f979-44e0-8fb2-c4749f02abfb" providerId="AD" clId="Web-{C1D88873-D8C4-B146-779A-EAFA32ABB870}" dt="2024-03-07T00:27:29.759" v="308"/>
          <ac:spMkLst>
            <pc:docMk/>
            <pc:sldMk cId="2517130095" sldId="309"/>
            <ac:spMk id="2" creationId="{291251D2-0D6B-D98D-FA80-0572875D13CA}"/>
          </ac:spMkLst>
        </pc:spChg>
        <pc:spChg chg="del">
          <ac:chgData name="Beatriz Guerrero" userId="S::beatriz_guerrero@ci.richmond.ca.us::67aaf6ed-f979-44e0-8fb2-c4749f02abfb" providerId="AD" clId="Web-{C1D88873-D8C4-B146-779A-EAFA32ABB870}" dt="2024-03-07T00:27:27.056" v="306"/>
          <ac:spMkLst>
            <pc:docMk/>
            <pc:sldMk cId="2517130095" sldId="309"/>
            <ac:spMk id="3" creationId="{6B99FA2B-15FF-393F-FB52-541F5E39AAB7}"/>
          </ac:spMkLst>
        </pc:spChg>
        <pc:spChg chg="add del mod">
          <ac:chgData name="Beatriz Guerrero" userId="S::beatriz_guerrero@ci.richmond.ca.us::67aaf6ed-f979-44e0-8fb2-c4749f02abfb" providerId="AD" clId="Web-{C1D88873-D8C4-B146-779A-EAFA32ABB870}" dt="2024-03-07T00:27:28.713" v="307"/>
          <ac:spMkLst>
            <pc:docMk/>
            <pc:sldMk cId="2517130095" sldId="309"/>
            <ac:spMk id="5" creationId="{17DE385A-998A-DC2B-761C-75FAA10F4F5B}"/>
          </ac:spMkLst>
        </pc:spChg>
        <pc:picChg chg="add mod">
          <ac:chgData name="Beatriz Guerrero" userId="S::beatriz_guerrero@ci.richmond.ca.us::67aaf6ed-f979-44e0-8fb2-c4749f02abfb" providerId="AD" clId="Web-{C1D88873-D8C4-B146-779A-EAFA32ABB870}" dt="2024-03-07T00:27:33.244" v="310" actId="1076"/>
          <ac:picMkLst>
            <pc:docMk/>
            <pc:sldMk cId="2517130095" sldId="309"/>
            <ac:picMk id="6" creationId="{E1C297B9-BA47-F22B-0CB9-2886075B2BA6}"/>
          </ac:picMkLst>
        </pc:picChg>
      </pc:sldChg>
      <pc:sldChg chg="addSp delSp modSp add replId">
        <pc:chgData name="Beatriz Guerrero" userId="S::beatriz_guerrero@ci.richmond.ca.us::67aaf6ed-f979-44e0-8fb2-c4749f02abfb" providerId="AD" clId="Web-{C1D88873-D8C4-B146-779A-EAFA32ABB870}" dt="2024-03-07T00:27:52.728" v="314"/>
        <pc:sldMkLst>
          <pc:docMk/>
          <pc:sldMk cId="3502295768" sldId="310"/>
        </pc:sldMkLst>
        <pc:picChg chg="add mod">
          <ac:chgData name="Beatriz Guerrero" userId="S::beatriz_guerrero@ci.richmond.ca.us::67aaf6ed-f979-44e0-8fb2-c4749f02abfb" providerId="AD" clId="Web-{C1D88873-D8C4-B146-779A-EAFA32ABB870}" dt="2024-03-07T00:27:52.728" v="314"/>
          <ac:picMkLst>
            <pc:docMk/>
            <pc:sldMk cId="3502295768" sldId="310"/>
            <ac:picMk id="2" creationId="{5DFA3DCB-7459-EC29-8A17-262F858DAB2E}"/>
          </ac:picMkLst>
        </pc:picChg>
        <pc:picChg chg="del">
          <ac:chgData name="Beatriz Guerrero" userId="S::beatriz_guerrero@ci.richmond.ca.us::67aaf6ed-f979-44e0-8fb2-c4749f02abfb" providerId="AD" clId="Web-{C1D88873-D8C4-B146-779A-EAFA32ABB870}" dt="2024-03-07T00:27:41.009" v="313"/>
          <ac:picMkLst>
            <pc:docMk/>
            <pc:sldMk cId="3502295768" sldId="310"/>
            <ac:picMk id="6" creationId="{E1C297B9-BA47-F22B-0CB9-2886075B2BA6}"/>
          </ac:picMkLst>
        </pc:picChg>
      </pc:sldChg>
      <pc:sldChg chg="addSp delSp modSp add replId">
        <pc:chgData name="Beatriz Guerrero" userId="S::beatriz_guerrero@ci.richmond.ca.us::67aaf6ed-f979-44e0-8fb2-c4749f02abfb" providerId="AD" clId="Web-{C1D88873-D8C4-B146-779A-EAFA32ABB870}" dt="2024-03-07T00:28:32.791" v="319"/>
        <pc:sldMkLst>
          <pc:docMk/>
          <pc:sldMk cId="426117616" sldId="311"/>
        </pc:sldMkLst>
        <pc:picChg chg="del">
          <ac:chgData name="Beatriz Guerrero" userId="S::beatriz_guerrero@ci.richmond.ca.us::67aaf6ed-f979-44e0-8fb2-c4749f02abfb" providerId="AD" clId="Web-{C1D88873-D8C4-B146-779A-EAFA32ABB870}" dt="2024-03-07T00:28:01.994" v="317"/>
          <ac:picMkLst>
            <pc:docMk/>
            <pc:sldMk cId="426117616" sldId="311"/>
            <ac:picMk id="2" creationId="{5DFA3DCB-7459-EC29-8A17-262F858DAB2E}"/>
          </ac:picMkLst>
        </pc:picChg>
        <pc:picChg chg="add mod">
          <ac:chgData name="Beatriz Guerrero" userId="S::beatriz_guerrero@ci.richmond.ca.us::67aaf6ed-f979-44e0-8fb2-c4749f02abfb" providerId="AD" clId="Web-{C1D88873-D8C4-B146-779A-EAFA32ABB870}" dt="2024-03-07T00:28:32.791" v="319"/>
          <ac:picMkLst>
            <pc:docMk/>
            <pc:sldMk cId="426117616" sldId="311"/>
            <ac:picMk id="3" creationId="{CF9BF704-0909-0B46-D345-FF2D615F3AA2}"/>
          </ac:picMkLst>
        </pc:picChg>
      </pc:sldChg>
      <pc:sldChg chg="addSp delSp modSp add replId">
        <pc:chgData name="Beatriz Guerrero" userId="S::beatriz_guerrero@ci.richmond.ca.us::67aaf6ed-f979-44e0-8fb2-c4749f02abfb" providerId="AD" clId="Web-{C1D88873-D8C4-B146-779A-EAFA32ABB870}" dt="2024-03-07T00:29:39.276" v="320"/>
        <pc:sldMkLst>
          <pc:docMk/>
          <pc:sldMk cId="3500164923" sldId="312"/>
        </pc:sldMkLst>
        <pc:picChg chg="del">
          <ac:chgData name="Beatriz Guerrero" userId="S::beatriz_guerrero@ci.richmond.ca.us::67aaf6ed-f979-44e0-8fb2-c4749f02abfb" providerId="AD" clId="Web-{C1D88873-D8C4-B146-779A-EAFA32ABB870}" dt="2024-03-07T00:28:03.978" v="318"/>
          <ac:picMkLst>
            <pc:docMk/>
            <pc:sldMk cId="3500164923" sldId="312"/>
            <ac:picMk id="2" creationId="{5DFA3DCB-7459-EC29-8A17-262F858DAB2E}"/>
          </ac:picMkLst>
        </pc:picChg>
        <pc:picChg chg="add mod">
          <ac:chgData name="Beatriz Guerrero" userId="S::beatriz_guerrero@ci.richmond.ca.us::67aaf6ed-f979-44e0-8fb2-c4749f02abfb" providerId="AD" clId="Web-{C1D88873-D8C4-B146-779A-EAFA32ABB870}" dt="2024-03-07T00:29:39.276" v="320"/>
          <ac:picMkLst>
            <pc:docMk/>
            <pc:sldMk cId="3500164923" sldId="312"/>
            <ac:picMk id="3" creationId="{A75AC175-315E-5361-6E51-38DEE9657116}"/>
          </ac:picMkLst>
        </pc:picChg>
      </pc:sldChg>
      <pc:sldChg chg="add replId">
        <pc:chgData name="Beatriz Guerrero" userId="S::beatriz_guerrero@ci.richmond.ca.us::67aaf6ed-f979-44e0-8fb2-c4749f02abfb" providerId="AD" clId="Web-{C1D88873-D8C4-B146-779A-EAFA32ABB870}" dt="2024-03-07T00:30:22.651" v="323"/>
        <pc:sldMkLst>
          <pc:docMk/>
          <pc:sldMk cId="962547985" sldId="313"/>
        </pc:sldMkLst>
      </pc:sldChg>
      <pc:sldChg chg="addSp delSp modSp add mod replId setBg">
        <pc:chgData name="Beatriz Guerrero" userId="S::beatriz_guerrero@ci.richmond.ca.us::67aaf6ed-f979-44e0-8fb2-c4749f02abfb" providerId="AD" clId="Web-{C1D88873-D8C4-B146-779A-EAFA32ABB870}" dt="2024-03-07T00:32:49.418" v="341"/>
        <pc:sldMkLst>
          <pc:docMk/>
          <pc:sldMk cId="4160869374" sldId="314"/>
        </pc:sldMkLst>
        <pc:spChg chg="mod">
          <ac:chgData name="Beatriz Guerrero" userId="S::beatriz_guerrero@ci.richmond.ca.us::67aaf6ed-f979-44e0-8fb2-c4749f02abfb" providerId="AD" clId="Web-{C1D88873-D8C4-B146-779A-EAFA32ABB870}" dt="2024-03-07T00:32:15.621" v="338" actId="1076"/>
          <ac:spMkLst>
            <pc:docMk/>
            <pc:sldMk cId="4160869374" sldId="314"/>
            <ac:spMk id="2" creationId="{8A65C2B9-A6AF-7B9F-807D-BA003E8786D8}"/>
          </ac:spMkLst>
        </pc:spChg>
        <pc:spChg chg="add del mod">
          <ac:chgData name="Beatriz Guerrero" userId="S::beatriz_guerrero@ci.richmond.ca.us::67aaf6ed-f979-44e0-8fb2-c4749f02abfb" providerId="AD" clId="Web-{C1D88873-D8C4-B146-779A-EAFA32ABB870}" dt="2024-03-07T00:31:57.168" v="333"/>
          <ac:spMkLst>
            <pc:docMk/>
            <pc:sldMk cId="4160869374" sldId="314"/>
            <ac:spMk id="6" creationId="{6FD5AA89-0738-74F2-9B2A-C67969B8FF77}"/>
          </ac:spMkLst>
        </pc:spChg>
        <pc:picChg chg="del">
          <ac:chgData name="Beatriz Guerrero" userId="S::beatriz_guerrero@ci.richmond.ca.us::67aaf6ed-f979-44e0-8fb2-c4749f02abfb" providerId="AD" clId="Web-{C1D88873-D8C4-B146-779A-EAFA32ABB870}" dt="2024-03-07T00:31:28.980" v="332"/>
          <ac:picMkLst>
            <pc:docMk/>
            <pc:sldMk cId="4160869374" sldId="314"/>
            <ac:picMk id="5" creationId="{5A8265F2-3FF1-E260-5C9D-AA4EDA1789B0}"/>
          </ac:picMkLst>
        </pc:picChg>
        <pc:picChg chg="add mod ord">
          <ac:chgData name="Beatriz Guerrero" userId="S::beatriz_guerrero@ci.richmond.ca.us::67aaf6ed-f979-44e0-8fb2-c4749f02abfb" providerId="AD" clId="Web-{C1D88873-D8C4-B146-779A-EAFA32ABB870}" dt="2024-03-07T00:32:18.496" v="339" actId="1076"/>
          <ac:picMkLst>
            <pc:docMk/>
            <pc:sldMk cId="4160869374" sldId="314"/>
            <ac:picMk id="7" creationId="{C7BEDE1B-E0BA-DE28-F189-F359E76B6774}"/>
          </ac:picMkLst>
        </pc:picChg>
      </pc:sldChg>
      <pc:sldChg chg="modSp add del replId">
        <pc:chgData name="Beatriz Guerrero" userId="S::beatriz_guerrero@ci.richmond.ca.us::67aaf6ed-f979-44e0-8fb2-c4749f02abfb" providerId="AD" clId="Web-{C1D88873-D8C4-B146-779A-EAFA32ABB870}" dt="2024-03-07T00:39:20.171" v="344"/>
        <pc:sldMkLst>
          <pc:docMk/>
          <pc:sldMk cId="533119499" sldId="315"/>
        </pc:sldMkLst>
        <pc:spChg chg="mod">
          <ac:chgData name="Beatriz Guerrero" userId="S::beatriz_guerrero@ci.richmond.ca.us::67aaf6ed-f979-44e0-8fb2-c4749f02abfb" providerId="AD" clId="Web-{C1D88873-D8C4-B146-779A-EAFA32ABB870}" dt="2024-03-07T00:39:11.374" v="343" actId="20577"/>
          <ac:spMkLst>
            <pc:docMk/>
            <pc:sldMk cId="533119499" sldId="315"/>
            <ac:spMk id="3" creationId="{41EDE9A5-4FDA-A538-E563-59C5FFC7E344}"/>
          </ac:spMkLst>
        </pc:spChg>
      </pc:sldChg>
    </pc:docChg>
  </pc:docChgLst>
  <pc:docChgLst>
    <pc:chgData name="mayeli" userId="S::mayeli_richcityrides.org#ext#@corcaus.onmicrosoft.com::b235e856-4220-4312-9d32-914e02c30cf4" providerId="AD" clId="Web-{28923AF4-7FDE-2AED-0C0E-5EE1CBCDBE8D}"/>
    <pc:docChg chg="modSld">
      <pc:chgData name="mayeli" userId="S::mayeli_richcityrides.org#ext#@corcaus.onmicrosoft.com::b235e856-4220-4312-9d32-914e02c30cf4" providerId="AD" clId="Web-{28923AF4-7FDE-2AED-0C0E-5EE1CBCDBE8D}" dt="2024-03-04T22:34:15.850" v="16" actId="20577"/>
      <pc:docMkLst>
        <pc:docMk/>
      </pc:docMkLst>
      <pc:sldChg chg="modSp">
        <pc:chgData name="mayeli" userId="S::mayeli_richcityrides.org#ext#@corcaus.onmicrosoft.com::b235e856-4220-4312-9d32-914e02c30cf4" providerId="AD" clId="Web-{28923AF4-7FDE-2AED-0C0E-5EE1CBCDBE8D}" dt="2024-03-04T22:34:15.850" v="16" actId="20577"/>
        <pc:sldMkLst>
          <pc:docMk/>
          <pc:sldMk cId="1782732644" sldId="282"/>
        </pc:sldMkLst>
        <pc:spChg chg="mod">
          <ac:chgData name="mayeli" userId="S::mayeli_richcityrides.org#ext#@corcaus.onmicrosoft.com::b235e856-4220-4312-9d32-914e02c30cf4" providerId="AD" clId="Web-{28923AF4-7FDE-2AED-0C0E-5EE1CBCDBE8D}" dt="2024-03-04T22:34:15.850" v="16" actId="20577"/>
          <ac:spMkLst>
            <pc:docMk/>
            <pc:sldMk cId="1782732644" sldId="282"/>
            <ac:spMk id="3" creationId="{1AD6E28A-E0B1-AE71-9797-EFA2566A4589}"/>
          </ac:spMkLst>
        </pc:spChg>
      </pc:sldChg>
    </pc:docChg>
  </pc:docChgLst>
  <pc:docChgLst>
    <pc:chgData name="Guest User" userId="S::urn:spo:anon#dd52a77b646c658fd9f3fc1968988b8075e61f9d0edc9b600abe013ba1d435b9::" providerId="AD" clId="Web-{EE729E04-D856-7B72-6989-EDEA35198ECD}"/>
    <pc:docChg chg="modSld">
      <pc:chgData name="Guest User" userId="S::urn:spo:anon#dd52a77b646c658fd9f3fc1968988b8075e61f9d0edc9b600abe013ba1d435b9::" providerId="AD" clId="Web-{EE729E04-D856-7B72-6989-EDEA35198ECD}" dt="2024-03-29T17:32:34.007" v="5" actId="20577"/>
      <pc:docMkLst>
        <pc:docMk/>
      </pc:docMkLst>
      <pc:sldChg chg="modSp">
        <pc:chgData name="Guest User" userId="S::urn:spo:anon#dd52a77b646c658fd9f3fc1968988b8075e61f9d0edc9b600abe013ba1d435b9::" providerId="AD" clId="Web-{EE729E04-D856-7B72-6989-EDEA35198ECD}" dt="2024-03-29T17:32:34.007" v="5" actId="20577"/>
        <pc:sldMkLst>
          <pc:docMk/>
          <pc:sldMk cId="4231716242" sldId="284"/>
        </pc:sldMkLst>
        <pc:spChg chg="mod">
          <ac:chgData name="Guest User" userId="S::urn:spo:anon#dd52a77b646c658fd9f3fc1968988b8075e61f9d0edc9b600abe013ba1d435b9::" providerId="AD" clId="Web-{EE729E04-D856-7B72-6989-EDEA35198ECD}" dt="2024-03-29T17:32:34.007" v="5" actId="20577"/>
          <ac:spMkLst>
            <pc:docMk/>
            <pc:sldMk cId="4231716242" sldId="284"/>
            <ac:spMk id="3" creationId="{DF0C6E04-4FB3-7CCB-BE57-67E654AF44F9}"/>
          </ac:spMkLst>
        </pc:spChg>
      </pc:sldChg>
    </pc:docChg>
  </pc:docChgLst>
  <pc:docChgLst>
    <pc:chgData name="Rachel Jacobson" userId="S::rjacobson_placeworks.com#ext#@corcaus.onmicrosoft.com::a78907ba-65e2-4370-991f-fa44313822db" providerId="AD" clId="Web-{E1229F8A-12EB-94D2-29D6-D5E089BB9CC8}"/>
    <pc:docChg chg="modSld">
      <pc:chgData name="Rachel Jacobson" userId="S::rjacobson_placeworks.com#ext#@corcaus.onmicrosoft.com::a78907ba-65e2-4370-991f-fa44313822db" providerId="AD" clId="Web-{E1229F8A-12EB-94D2-29D6-D5E089BB9CC8}" dt="2024-02-07T23:41:36.758" v="108" actId="20577"/>
      <pc:docMkLst>
        <pc:docMk/>
      </pc:docMkLst>
      <pc:sldChg chg="modSp">
        <pc:chgData name="Rachel Jacobson" userId="S::rjacobson_placeworks.com#ext#@corcaus.onmicrosoft.com::a78907ba-65e2-4370-991f-fa44313822db" providerId="AD" clId="Web-{E1229F8A-12EB-94D2-29D6-D5E089BB9CC8}" dt="2024-02-07T23:33:28.891" v="44" actId="20577"/>
        <pc:sldMkLst>
          <pc:docMk/>
          <pc:sldMk cId="3870361816" sldId="262"/>
        </pc:sldMkLst>
        <pc:spChg chg="mod">
          <ac:chgData name="Rachel Jacobson" userId="S::rjacobson_placeworks.com#ext#@corcaus.onmicrosoft.com::a78907ba-65e2-4370-991f-fa44313822db" providerId="AD" clId="Web-{E1229F8A-12EB-94D2-29D6-D5E089BB9CC8}" dt="2024-02-07T23:31:05.405" v="11" actId="20577"/>
          <ac:spMkLst>
            <pc:docMk/>
            <pc:sldMk cId="3870361816" sldId="262"/>
            <ac:spMk id="2" creationId="{65EE23ED-2DB0-3816-99DC-7965AAF6FE08}"/>
          </ac:spMkLst>
        </pc:spChg>
        <pc:spChg chg="mod">
          <ac:chgData name="Rachel Jacobson" userId="S::rjacobson_placeworks.com#ext#@corcaus.onmicrosoft.com::a78907ba-65e2-4370-991f-fa44313822db" providerId="AD" clId="Web-{E1229F8A-12EB-94D2-29D6-D5E089BB9CC8}" dt="2024-02-07T23:33:28.891" v="44" actId="20577"/>
          <ac:spMkLst>
            <pc:docMk/>
            <pc:sldMk cId="3870361816" sldId="262"/>
            <ac:spMk id="3" creationId="{76C96F51-80E9-5D28-1071-B067F3D46E49}"/>
          </ac:spMkLst>
        </pc:spChg>
      </pc:sldChg>
      <pc:sldChg chg="modSp">
        <pc:chgData name="Rachel Jacobson" userId="S::rjacobson_placeworks.com#ext#@corcaus.onmicrosoft.com::a78907ba-65e2-4370-991f-fa44313822db" providerId="AD" clId="Web-{E1229F8A-12EB-94D2-29D6-D5E089BB9CC8}" dt="2024-02-07T23:35:36.190" v="97" actId="20577"/>
        <pc:sldMkLst>
          <pc:docMk/>
          <pc:sldMk cId="2498993082" sldId="263"/>
        </pc:sldMkLst>
        <pc:spChg chg="mod">
          <ac:chgData name="Rachel Jacobson" userId="S::rjacobson_placeworks.com#ext#@corcaus.onmicrosoft.com::a78907ba-65e2-4370-991f-fa44313822db" providerId="AD" clId="Web-{E1229F8A-12EB-94D2-29D6-D5E089BB9CC8}" dt="2024-02-07T23:35:36.190" v="97" actId="20577"/>
          <ac:spMkLst>
            <pc:docMk/>
            <pc:sldMk cId="2498993082" sldId="263"/>
            <ac:spMk id="3" creationId="{F297ADEF-F67B-AD77-109F-89404715876C}"/>
          </ac:spMkLst>
        </pc:spChg>
      </pc:sldChg>
      <pc:sldChg chg="modSp">
        <pc:chgData name="Rachel Jacobson" userId="S::rjacobson_placeworks.com#ext#@corcaus.onmicrosoft.com::a78907ba-65e2-4370-991f-fa44313822db" providerId="AD" clId="Web-{E1229F8A-12EB-94D2-29D6-D5E089BB9CC8}" dt="2024-02-07T23:36:24.503" v="106" actId="20577"/>
        <pc:sldMkLst>
          <pc:docMk/>
          <pc:sldMk cId="2641702378" sldId="266"/>
        </pc:sldMkLst>
        <pc:spChg chg="mod">
          <ac:chgData name="Rachel Jacobson" userId="S::rjacobson_placeworks.com#ext#@corcaus.onmicrosoft.com::a78907ba-65e2-4370-991f-fa44313822db" providerId="AD" clId="Web-{E1229F8A-12EB-94D2-29D6-D5E089BB9CC8}" dt="2024-02-07T23:36:24.503" v="106" actId="20577"/>
          <ac:spMkLst>
            <pc:docMk/>
            <pc:sldMk cId="2641702378" sldId="266"/>
            <ac:spMk id="3" creationId="{FB60733A-144C-EF6E-6282-56C857446E83}"/>
          </ac:spMkLst>
        </pc:spChg>
      </pc:sldChg>
      <pc:sldChg chg="modSp">
        <pc:chgData name="Rachel Jacobson" userId="S::rjacobson_placeworks.com#ext#@corcaus.onmicrosoft.com::a78907ba-65e2-4370-991f-fa44313822db" providerId="AD" clId="Web-{E1229F8A-12EB-94D2-29D6-D5E089BB9CC8}" dt="2024-02-07T23:41:36.758" v="108" actId="20577"/>
        <pc:sldMkLst>
          <pc:docMk/>
          <pc:sldMk cId="3514457040" sldId="273"/>
        </pc:sldMkLst>
        <pc:spChg chg="mod">
          <ac:chgData name="Rachel Jacobson" userId="S::rjacobson_placeworks.com#ext#@corcaus.onmicrosoft.com::a78907ba-65e2-4370-991f-fa44313822db" providerId="AD" clId="Web-{E1229F8A-12EB-94D2-29D6-D5E089BB9CC8}" dt="2024-02-07T23:41:36.758" v="108" actId="20577"/>
          <ac:spMkLst>
            <pc:docMk/>
            <pc:sldMk cId="3514457040" sldId="273"/>
            <ac:spMk id="3" creationId="{CA0C482C-7CB5-5FDD-7359-B31E33801B1D}"/>
          </ac:spMkLst>
        </pc:spChg>
      </pc:sldChg>
    </pc:docChg>
  </pc:docChgLst>
  <pc:docChgLst>
    <pc:chgData name="Guest User" userId="S::urn:spo:anon#9dbd184686437d870153f455d1fb5e15433615c1bb45c84a2d803e3fe2f76c70::" providerId="AD" clId="Web-{662865E5-1375-F8C9-AAF0-89C2B43D0A7D}"/>
    <pc:docChg chg="modSld">
      <pc:chgData name="Guest User" userId="S::urn:spo:anon#9dbd184686437d870153f455d1fb5e15433615c1bb45c84a2d803e3fe2f76c70::" providerId="AD" clId="Web-{662865E5-1375-F8C9-AAF0-89C2B43D0A7D}" dt="2024-03-07T02:44:35.505" v="154" actId="20577"/>
      <pc:docMkLst>
        <pc:docMk/>
      </pc:docMkLst>
      <pc:sldChg chg="modSp">
        <pc:chgData name="Guest User" userId="S::urn:spo:anon#9dbd184686437d870153f455d1fb5e15433615c1bb45c84a2d803e3fe2f76c70::" providerId="AD" clId="Web-{662865E5-1375-F8C9-AAF0-89C2B43D0A7D}" dt="2024-03-07T02:42:29.770" v="25" actId="20577"/>
        <pc:sldMkLst>
          <pc:docMk/>
          <pc:sldMk cId="4231716242" sldId="284"/>
        </pc:sldMkLst>
        <pc:spChg chg="mod">
          <ac:chgData name="Guest User" userId="S::urn:spo:anon#9dbd184686437d870153f455d1fb5e15433615c1bb45c84a2d803e3fe2f76c70::" providerId="AD" clId="Web-{662865E5-1375-F8C9-AAF0-89C2B43D0A7D}" dt="2024-03-07T02:42:29.770" v="25" actId="20577"/>
          <ac:spMkLst>
            <pc:docMk/>
            <pc:sldMk cId="4231716242" sldId="284"/>
            <ac:spMk id="3" creationId="{DF0C6E04-4FB3-7CCB-BE57-67E654AF44F9}"/>
          </ac:spMkLst>
        </pc:spChg>
      </pc:sldChg>
      <pc:sldChg chg="modSp">
        <pc:chgData name="Guest User" userId="S::urn:spo:anon#9dbd184686437d870153f455d1fb5e15433615c1bb45c84a2d803e3fe2f76c70::" providerId="AD" clId="Web-{662865E5-1375-F8C9-AAF0-89C2B43D0A7D}" dt="2024-03-07T02:42:21.317" v="19" actId="20577"/>
        <pc:sldMkLst>
          <pc:docMk/>
          <pc:sldMk cId="1515102942" sldId="285"/>
        </pc:sldMkLst>
        <pc:spChg chg="mod">
          <ac:chgData name="Guest User" userId="S::urn:spo:anon#9dbd184686437d870153f455d1fb5e15433615c1bb45c84a2d803e3fe2f76c70::" providerId="AD" clId="Web-{662865E5-1375-F8C9-AAF0-89C2B43D0A7D}" dt="2024-03-07T02:42:21.317" v="19" actId="20577"/>
          <ac:spMkLst>
            <pc:docMk/>
            <pc:sldMk cId="1515102942" sldId="285"/>
            <ac:spMk id="3" creationId="{6350F80D-C16F-0176-FEC7-7B5AEC5689B0}"/>
          </ac:spMkLst>
        </pc:spChg>
      </pc:sldChg>
      <pc:sldChg chg="modSp">
        <pc:chgData name="Guest User" userId="S::urn:spo:anon#9dbd184686437d870153f455d1fb5e15433615c1bb45c84a2d803e3fe2f76c70::" providerId="AD" clId="Web-{662865E5-1375-F8C9-AAF0-89C2B43D0A7D}" dt="2024-03-07T02:44:35.505" v="154" actId="20577"/>
        <pc:sldMkLst>
          <pc:docMk/>
          <pc:sldMk cId="2444833457" sldId="287"/>
        </pc:sldMkLst>
        <pc:spChg chg="mod">
          <ac:chgData name="Guest User" userId="S::urn:spo:anon#9dbd184686437d870153f455d1fb5e15433615c1bb45c84a2d803e3fe2f76c70::" providerId="AD" clId="Web-{662865E5-1375-F8C9-AAF0-89C2B43D0A7D}" dt="2024-03-07T02:44:35.505" v="154" actId="20577"/>
          <ac:spMkLst>
            <pc:docMk/>
            <pc:sldMk cId="2444833457" sldId="287"/>
            <ac:spMk id="3" creationId="{73899437-C77E-77AC-DEA3-841407238832}"/>
          </ac:spMkLst>
        </pc:spChg>
      </pc:sldChg>
      <pc:sldChg chg="modSp">
        <pc:chgData name="Guest User" userId="S::urn:spo:anon#9dbd184686437d870153f455d1fb5e15433615c1bb45c84a2d803e3fe2f76c70::" providerId="AD" clId="Web-{662865E5-1375-F8C9-AAF0-89C2B43D0A7D}" dt="2024-03-07T02:44:07.568" v="150" actId="20577"/>
        <pc:sldMkLst>
          <pc:docMk/>
          <pc:sldMk cId="2237754503" sldId="306"/>
        </pc:sldMkLst>
        <pc:spChg chg="mod">
          <ac:chgData name="Guest User" userId="S::urn:spo:anon#9dbd184686437d870153f455d1fb5e15433615c1bb45c84a2d803e3fe2f76c70::" providerId="AD" clId="Web-{662865E5-1375-F8C9-AAF0-89C2B43D0A7D}" dt="2024-03-07T02:44:07.568" v="150" actId="20577"/>
          <ac:spMkLst>
            <pc:docMk/>
            <pc:sldMk cId="2237754503" sldId="306"/>
            <ac:spMk id="3" creationId="{B2A4854F-1D53-280B-CFD7-D2654B8BC982}"/>
          </ac:spMkLst>
        </pc:spChg>
      </pc:sldChg>
    </pc:docChg>
  </pc:docChgLst>
  <pc:docChgLst>
    <pc:chgData name="Beatriz Guerrero" userId="S::beatriz_guerrero@ci.richmond.ca.us::67aaf6ed-f979-44e0-8fb2-c4749f02abfb" providerId="AD" clId="Web-{6AB90FF0-4688-C988-5B13-C48C97F5783D}"/>
    <pc:docChg chg="addSld delSld modSld sldOrd">
      <pc:chgData name="Beatriz Guerrero" userId="S::beatriz_guerrero@ci.richmond.ca.us::67aaf6ed-f979-44e0-8fb2-c4749f02abfb" providerId="AD" clId="Web-{6AB90FF0-4688-C988-5B13-C48C97F5783D}" dt="2024-02-07T23:36:33.413" v="680" actId="20577"/>
      <pc:docMkLst>
        <pc:docMk/>
      </pc:docMkLst>
      <pc:sldChg chg="modSp">
        <pc:chgData name="Beatriz Guerrero" userId="S::beatriz_guerrero@ci.richmond.ca.us::67aaf6ed-f979-44e0-8fb2-c4749f02abfb" providerId="AD" clId="Web-{6AB90FF0-4688-C988-5B13-C48C97F5783D}" dt="2024-02-07T23:36:33.413" v="680" actId="20577"/>
        <pc:sldMkLst>
          <pc:docMk/>
          <pc:sldMk cId="3642522579" sldId="256"/>
        </pc:sldMkLst>
        <pc:spChg chg="mod">
          <ac:chgData name="Beatriz Guerrero" userId="S::beatriz_guerrero@ci.richmond.ca.us::67aaf6ed-f979-44e0-8fb2-c4749f02abfb" providerId="AD" clId="Web-{6AB90FF0-4688-C988-5B13-C48C97F5783D}" dt="2024-02-07T23:36:33.413" v="680" actId="20577"/>
          <ac:spMkLst>
            <pc:docMk/>
            <pc:sldMk cId="3642522579" sldId="256"/>
            <ac:spMk id="3" creationId="{6B1E4B7A-8112-6C42-A220-587442ED8301}"/>
          </ac:spMkLst>
        </pc:spChg>
      </pc:sldChg>
      <pc:sldChg chg="modSp del">
        <pc:chgData name="Beatriz Guerrero" userId="S::beatriz_guerrero@ci.richmond.ca.us::67aaf6ed-f979-44e0-8fb2-c4749f02abfb" providerId="AD" clId="Web-{6AB90FF0-4688-C988-5B13-C48C97F5783D}" dt="2024-02-07T22:37:53.223" v="409"/>
        <pc:sldMkLst>
          <pc:docMk/>
          <pc:sldMk cId="2471025058" sldId="258"/>
        </pc:sldMkLst>
        <pc:picChg chg="mod">
          <ac:chgData name="Beatriz Guerrero" userId="S::beatriz_guerrero@ci.richmond.ca.us::67aaf6ed-f979-44e0-8fb2-c4749f02abfb" providerId="AD" clId="Web-{6AB90FF0-4688-C988-5B13-C48C97F5783D}" dt="2024-02-07T21:58:29.868" v="0" actId="1076"/>
          <ac:picMkLst>
            <pc:docMk/>
            <pc:sldMk cId="2471025058" sldId="258"/>
            <ac:picMk id="3074" creationId="{2DBA91C9-7100-167A-FC89-916DB85AFB3B}"/>
          </ac:picMkLst>
        </pc:picChg>
      </pc:sldChg>
      <pc:sldChg chg="modSp">
        <pc:chgData name="Beatriz Guerrero" userId="S::beatriz_guerrero@ci.richmond.ca.us::67aaf6ed-f979-44e0-8fb2-c4749f02abfb" providerId="AD" clId="Web-{6AB90FF0-4688-C988-5B13-C48C97F5783D}" dt="2024-02-07T22:56:55.229" v="598"/>
        <pc:sldMkLst>
          <pc:docMk/>
          <pc:sldMk cId="1870147551" sldId="259"/>
        </pc:sldMkLst>
        <pc:spChg chg="mod">
          <ac:chgData name="Beatriz Guerrero" userId="S::beatriz_guerrero@ci.richmond.ca.us::67aaf6ed-f979-44e0-8fb2-c4749f02abfb" providerId="AD" clId="Web-{6AB90FF0-4688-C988-5B13-C48C97F5783D}" dt="2024-02-07T22:56:55.229" v="598"/>
          <ac:spMkLst>
            <pc:docMk/>
            <pc:sldMk cId="1870147551" sldId="259"/>
            <ac:spMk id="3" creationId="{64982328-90EF-6E4C-2AC0-F83390C5FD42}"/>
          </ac:spMkLst>
        </pc:spChg>
      </pc:sldChg>
      <pc:sldChg chg="modSp">
        <pc:chgData name="Beatriz Guerrero" userId="S::beatriz_guerrero@ci.richmond.ca.us::67aaf6ed-f979-44e0-8fb2-c4749f02abfb" providerId="AD" clId="Web-{6AB90FF0-4688-C988-5B13-C48C97F5783D}" dt="2024-02-07T21:59:12.040" v="8" actId="20577"/>
        <pc:sldMkLst>
          <pc:docMk/>
          <pc:sldMk cId="480103055" sldId="260"/>
        </pc:sldMkLst>
        <pc:spChg chg="mod">
          <ac:chgData name="Beatriz Guerrero" userId="S::beatriz_guerrero@ci.richmond.ca.us::67aaf6ed-f979-44e0-8fb2-c4749f02abfb" providerId="AD" clId="Web-{6AB90FF0-4688-C988-5B13-C48C97F5783D}" dt="2024-02-07T21:59:12.040" v="8" actId="20577"/>
          <ac:spMkLst>
            <pc:docMk/>
            <pc:sldMk cId="480103055" sldId="260"/>
            <ac:spMk id="3" creationId="{9B95A066-564C-6758-A406-94CB727958EA}"/>
          </ac:spMkLst>
        </pc:spChg>
      </pc:sldChg>
      <pc:sldChg chg="modSp">
        <pc:chgData name="Beatriz Guerrero" userId="S::beatriz_guerrero@ci.richmond.ca.us::67aaf6ed-f979-44e0-8fb2-c4749f02abfb" providerId="AD" clId="Web-{6AB90FF0-4688-C988-5B13-C48C97F5783D}" dt="2024-02-07T23:17:54.080" v="620" actId="20577"/>
        <pc:sldMkLst>
          <pc:docMk/>
          <pc:sldMk cId="3852163234" sldId="261"/>
        </pc:sldMkLst>
        <pc:spChg chg="mod">
          <ac:chgData name="Beatriz Guerrero" userId="S::beatriz_guerrero@ci.richmond.ca.us::67aaf6ed-f979-44e0-8fb2-c4749f02abfb" providerId="AD" clId="Web-{6AB90FF0-4688-C988-5B13-C48C97F5783D}" dt="2024-02-07T23:17:36.579" v="618" actId="20577"/>
          <ac:spMkLst>
            <pc:docMk/>
            <pc:sldMk cId="3852163234" sldId="261"/>
            <ac:spMk id="2" creationId="{65D4F166-70D7-141E-09C6-0481C71C42CD}"/>
          </ac:spMkLst>
        </pc:spChg>
        <pc:spChg chg="mod">
          <ac:chgData name="Beatriz Guerrero" userId="S::beatriz_guerrero@ci.richmond.ca.us::67aaf6ed-f979-44e0-8fb2-c4749f02abfb" providerId="AD" clId="Web-{6AB90FF0-4688-C988-5B13-C48C97F5783D}" dt="2024-02-07T23:17:54.080" v="620" actId="20577"/>
          <ac:spMkLst>
            <pc:docMk/>
            <pc:sldMk cId="3852163234" sldId="261"/>
            <ac:spMk id="3" creationId="{FB53B07D-C24B-6606-69C3-9BC14919F385}"/>
          </ac:spMkLst>
        </pc:spChg>
      </pc:sldChg>
      <pc:sldChg chg="modSp">
        <pc:chgData name="Beatriz Guerrero" userId="S::beatriz_guerrero@ci.richmond.ca.us::67aaf6ed-f979-44e0-8fb2-c4749f02abfb" providerId="AD" clId="Web-{6AB90FF0-4688-C988-5B13-C48C97F5783D}" dt="2024-02-07T23:25:11.447" v="646" actId="20577"/>
        <pc:sldMkLst>
          <pc:docMk/>
          <pc:sldMk cId="3870361816" sldId="262"/>
        </pc:sldMkLst>
        <pc:spChg chg="mod">
          <ac:chgData name="Beatriz Guerrero" userId="S::beatriz_guerrero@ci.richmond.ca.us::67aaf6ed-f979-44e0-8fb2-c4749f02abfb" providerId="AD" clId="Web-{6AB90FF0-4688-C988-5B13-C48C97F5783D}" dt="2024-02-07T23:25:11.447" v="646" actId="20577"/>
          <ac:spMkLst>
            <pc:docMk/>
            <pc:sldMk cId="3870361816" sldId="262"/>
            <ac:spMk id="2" creationId="{65EE23ED-2DB0-3816-99DC-7965AAF6FE08}"/>
          </ac:spMkLst>
        </pc:spChg>
      </pc:sldChg>
      <pc:sldChg chg="modSp ord">
        <pc:chgData name="Beatriz Guerrero" userId="S::beatriz_guerrero@ci.richmond.ca.us::67aaf6ed-f979-44e0-8fb2-c4749f02abfb" providerId="AD" clId="Web-{6AB90FF0-4688-C988-5B13-C48C97F5783D}" dt="2024-02-07T23:34:25.660" v="648"/>
        <pc:sldMkLst>
          <pc:docMk/>
          <pc:sldMk cId="2641702378" sldId="266"/>
        </pc:sldMkLst>
        <pc:spChg chg="mod">
          <ac:chgData name="Beatriz Guerrero" userId="S::beatriz_guerrero@ci.richmond.ca.us::67aaf6ed-f979-44e0-8fb2-c4749f02abfb" providerId="AD" clId="Web-{6AB90FF0-4688-C988-5B13-C48C97F5783D}" dt="2024-02-07T22:02:51.654" v="101" actId="20577"/>
          <ac:spMkLst>
            <pc:docMk/>
            <pc:sldMk cId="2641702378" sldId="266"/>
            <ac:spMk id="3" creationId="{FB60733A-144C-EF6E-6282-56C857446E83}"/>
          </ac:spMkLst>
        </pc:spChg>
      </pc:sldChg>
      <pc:sldChg chg="ord">
        <pc:chgData name="Beatriz Guerrero" userId="S::beatriz_guerrero@ci.richmond.ca.us::67aaf6ed-f979-44e0-8fb2-c4749f02abfb" providerId="AD" clId="Web-{6AB90FF0-4688-C988-5B13-C48C97F5783D}" dt="2024-02-07T23:34:11.004" v="647"/>
        <pc:sldMkLst>
          <pc:docMk/>
          <pc:sldMk cId="2532484205" sldId="267"/>
        </pc:sldMkLst>
      </pc:sldChg>
      <pc:sldChg chg="modSp">
        <pc:chgData name="Beatriz Guerrero" userId="S::beatriz_guerrero@ci.richmond.ca.us::67aaf6ed-f979-44e0-8fb2-c4749f02abfb" providerId="AD" clId="Web-{6AB90FF0-4688-C988-5B13-C48C97F5783D}" dt="2024-02-07T22:04:17.421" v="105" actId="20577"/>
        <pc:sldMkLst>
          <pc:docMk/>
          <pc:sldMk cId="2276948092" sldId="268"/>
        </pc:sldMkLst>
        <pc:spChg chg="mod">
          <ac:chgData name="Beatriz Guerrero" userId="S::beatriz_guerrero@ci.richmond.ca.us::67aaf6ed-f979-44e0-8fb2-c4749f02abfb" providerId="AD" clId="Web-{6AB90FF0-4688-C988-5B13-C48C97F5783D}" dt="2024-02-07T22:04:17.421" v="105" actId="20577"/>
          <ac:spMkLst>
            <pc:docMk/>
            <pc:sldMk cId="2276948092" sldId="268"/>
            <ac:spMk id="3" creationId="{EB90F031-F831-0B36-1BDD-9DF3F0289053}"/>
          </ac:spMkLst>
        </pc:spChg>
      </pc:sldChg>
      <pc:sldChg chg="modSp">
        <pc:chgData name="Beatriz Guerrero" userId="S::beatriz_guerrero@ci.richmond.ca.us::67aaf6ed-f979-44e0-8fb2-c4749f02abfb" providerId="AD" clId="Web-{6AB90FF0-4688-C988-5B13-C48C97F5783D}" dt="2024-02-07T22:07:27.737" v="331" actId="20577"/>
        <pc:sldMkLst>
          <pc:docMk/>
          <pc:sldMk cId="3331026775" sldId="269"/>
        </pc:sldMkLst>
        <pc:spChg chg="mod">
          <ac:chgData name="Beatriz Guerrero" userId="S::beatriz_guerrero@ci.richmond.ca.us::67aaf6ed-f979-44e0-8fb2-c4749f02abfb" providerId="AD" clId="Web-{6AB90FF0-4688-C988-5B13-C48C97F5783D}" dt="2024-02-07T22:07:27.737" v="331" actId="20577"/>
          <ac:spMkLst>
            <pc:docMk/>
            <pc:sldMk cId="3331026775" sldId="269"/>
            <ac:spMk id="3" creationId="{492828E1-8C41-7938-90E5-0CA0EB42038B}"/>
          </ac:spMkLst>
        </pc:spChg>
      </pc:sldChg>
      <pc:sldChg chg="delSp modSp">
        <pc:chgData name="Beatriz Guerrero" userId="S::beatriz_guerrero@ci.richmond.ca.us::67aaf6ed-f979-44e0-8fb2-c4749f02abfb" providerId="AD" clId="Web-{6AB90FF0-4688-C988-5B13-C48C97F5783D}" dt="2024-02-07T23:10:23.681" v="600" actId="20577"/>
        <pc:sldMkLst>
          <pc:docMk/>
          <pc:sldMk cId="3514457040" sldId="273"/>
        </pc:sldMkLst>
        <pc:spChg chg="mod">
          <ac:chgData name="Beatriz Guerrero" userId="S::beatriz_guerrero@ci.richmond.ca.us::67aaf6ed-f979-44e0-8fb2-c4749f02abfb" providerId="AD" clId="Web-{6AB90FF0-4688-C988-5B13-C48C97F5783D}" dt="2024-02-07T22:39:42.100" v="420" actId="1076"/>
          <ac:spMkLst>
            <pc:docMk/>
            <pc:sldMk cId="3514457040" sldId="273"/>
            <ac:spMk id="2" creationId="{7F437575-EF5B-CE90-BADF-B49D0392FB12}"/>
          </ac:spMkLst>
        </pc:spChg>
        <pc:spChg chg="mod">
          <ac:chgData name="Beatriz Guerrero" userId="S::beatriz_guerrero@ci.richmond.ca.us::67aaf6ed-f979-44e0-8fb2-c4749f02abfb" providerId="AD" clId="Web-{6AB90FF0-4688-C988-5B13-C48C97F5783D}" dt="2024-02-07T23:10:23.681" v="600" actId="20577"/>
          <ac:spMkLst>
            <pc:docMk/>
            <pc:sldMk cId="3514457040" sldId="273"/>
            <ac:spMk id="3" creationId="{CA0C482C-7CB5-5FDD-7359-B31E33801B1D}"/>
          </ac:spMkLst>
        </pc:spChg>
        <pc:picChg chg="del">
          <ac:chgData name="Beatriz Guerrero" userId="S::beatriz_guerrero@ci.richmond.ca.us::67aaf6ed-f979-44e0-8fb2-c4749f02abfb" providerId="AD" clId="Web-{6AB90FF0-4688-C988-5B13-C48C97F5783D}" dt="2024-02-07T22:24:43.490" v="336"/>
          <ac:picMkLst>
            <pc:docMk/>
            <pc:sldMk cId="3514457040" sldId="273"/>
            <ac:picMk id="1026" creationId="{1C9D8E36-88EF-D05A-1728-0687391219FE}"/>
          </ac:picMkLst>
        </pc:picChg>
      </pc:sldChg>
      <pc:sldChg chg="modSp">
        <pc:chgData name="Beatriz Guerrero" userId="S::beatriz_guerrero@ci.richmond.ca.us::67aaf6ed-f979-44e0-8fb2-c4749f02abfb" providerId="AD" clId="Web-{6AB90FF0-4688-C988-5B13-C48C97F5783D}" dt="2024-02-07T22:01:57.309" v="97" actId="20577"/>
        <pc:sldMkLst>
          <pc:docMk/>
          <pc:sldMk cId="2985882855" sldId="274"/>
        </pc:sldMkLst>
        <pc:spChg chg="mod">
          <ac:chgData name="Beatriz Guerrero" userId="S::beatriz_guerrero@ci.richmond.ca.us::67aaf6ed-f979-44e0-8fb2-c4749f02abfb" providerId="AD" clId="Web-{6AB90FF0-4688-C988-5B13-C48C97F5783D}" dt="2024-02-07T22:01:57.309" v="97" actId="20577"/>
          <ac:spMkLst>
            <pc:docMk/>
            <pc:sldMk cId="2985882855" sldId="274"/>
            <ac:spMk id="3" creationId="{0E2A7D52-561D-D532-EF25-E78044ABA178}"/>
          </ac:spMkLst>
        </pc:spChg>
      </pc:sldChg>
      <pc:sldChg chg="modSp">
        <pc:chgData name="Beatriz Guerrero" userId="S::beatriz_guerrero@ci.richmond.ca.us::67aaf6ed-f979-44e0-8fb2-c4749f02abfb" providerId="AD" clId="Web-{6AB90FF0-4688-C988-5B13-C48C97F5783D}" dt="2024-02-07T23:18:36.956" v="629" actId="14100"/>
        <pc:sldMkLst>
          <pc:docMk/>
          <pc:sldMk cId="3611261320" sldId="275"/>
        </pc:sldMkLst>
        <pc:spChg chg="mod">
          <ac:chgData name="Beatriz Guerrero" userId="S::beatriz_guerrero@ci.richmond.ca.us::67aaf6ed-f979-44e0-8fb2-c4749f02abfb" providerId="AD" clId="Web-{6AB90FF0-4688-C988-5B13-C48C97F5783D}" dt="2024-02-07T23:18:36.956" v="629" actId="14100"/>
          <ac:spMkLst>
            <pc:docMk/>
            <pc:sldMk cId="3611261320" sldId="275"/>
            <ac:spMk id="2" creationId="{7B34177C-CA36-D8F3-258D-61C66F260D11}"/>
          </ac:spMkLst>
        </pc:spChg>
      </pc:sldChg>
      <pc:sldChg chg="modSp">
        <pc:chgData name="Beatriz Guerrero" userId="S::beatriz_guerrero@ci.richmond.ca.us::67aaf6ed-f979-44e0-8fb2-c4749f02abfb" providerId="AD" clId="Web-{6AB90FF0-4688-C988-5B13-C48C97F5783D}" dt="2024-02-07T22:04:56.594" v="148" actId="20577"/>
        <pc:sldMkLst>
          <pc:docMk/>
          <pc:sldMk cId="649856523" sldId="276"/>
        </pc:sldMkLst>
        <pc:spChg chg="mod">
          <ac:chgData name="Beatriz Guerrero" userId="S::beatriz_guerrero@ci.richmond.ca.us::67aaf6ed-f979-44e0-8fb2-c4749f02abfb" providerId="AD" clId="Web-{6AB90FF0-4688-C988-5B13-C48C97F5783D}" dt="2024-02-07T22:04:56.594" v="148" actId="20577"/>
          <ac:spMkLst>
            <pc:docMk/>
            <pc:sldMk cId="649856523" sldId="276"/>
            <ac:spMk id="3" creationId="{6F9190E8-3AFE-3745-2B8F-6EBF38DF6EA3}"/>
          </ac:spMkLst>
        </pc:spChg>
      </pc:sldChg>
      <pc:sldChg chg="add replId">
        <pc:chgData name="Beatriz Guerrero" userId="S::beatriz_guerrero@ci.richmond.ca.us::67aaf6ed-f979-44e0-8fb2-c4749f02abfb" providerId="AD" clId="Web-{6AB90FF0-4688-C988-5B13-C48C97F5783D}" dt="2024-02-07T22:05:10.391" v="149"/>
        <pc:sldMkLst>
          <pc:docMk/>
          <pc:sldMk cId="2038229199" sldId="277"/>
        </pc:sldMkLst>
      </pc:sldChg>
      <pc:sldChg chg="modSp add replId">
        <pc:chgData name="Beatriz Guerrero" userId="S::beatriz_guerrero@ci.richmond.ca.us::67aaf6ed-f979-44e0-8fb2-c4749f02abfb" providerId="AD" clId="Web-{6AB90FF0-4688-C988-5B13-C48C97F5783D}" dt="2024-02-07T22:55:39.727" v="592" actId="20577"/>
        <pc:sldMkLst>
          <pc:docMk/>
          <pc:sldMk cId="814808717" sldId="278"/>
        </pc:sldMkLst>
        <pc:spChg chg="mod">
          <ac:chgData name="Beatriz Guerrero" userId="S::beatriz_guerrero@ci.richmond.ca.us::67aaf6ed-f979-44e0-8fb2-c4749f02abfb" providerId="AD" clId="Web-{6AB90FF0-4688-C988-5B13-C48C97F5783D}" dt="2024-02-07T22:55:35.696" v="590" actId="20577"/>
          <ac:spMkLst>
            <pc:docMk/>
            <pc:sldMk cId="814808717" sldId="278"/>
            <ac:spMk id="2" creationId="{7F437575-EF5B-CE90-BADF-B49D0392FB12}"/>
          </ac:spMkLst>
        </pc:spChg>
        <pc:spChg chg="mod">
          <ac:chgData name="Beatriz Guerrero" userId="S::beatriz_guerrero@ci.richmond.ca.us::67aaf6ed-f979-44e0-8fb2-c4749f02abfb" providerId="AD" clId="Web-{6AB90FF0-4688-C988-5B13-C48C97F5783D}" dt="2024-02-07T22:55:39.727" v="592" actId="20577"/>
          <ac:spMkLst>
            <pc:docMk/>
            <pc:sldMk cId="814808717" sldId="278"/>
            <ac:spMk id="3" creationId="{CA0C482C-7CB5-5FDD-7359-B31E33801B1D}"/>
          </ac:spMkLst>
        </pc:spChg>
        <pc:picChg chg="mod">
          <ac:chgData name="Beatriz Guerrero" userId="S::beatriz_guerrero@ci.richmond.ca.us::67aaf6ed-f979-44e0-8fb2-c4749f02abfb" providerId="AD" clId="Web-{6AB90FF0-4688-C988-5B13-C48C97F5783D}" dt="2024-02-07T22:44:24.262" v="442" actId="1076"/>
          <ac:picMkLst>
            <pc:docMk/>
            <pc:sldMk cId="814808717" sldId="278"/>
            <ac:picMk id="1026" creationId="{1C9D8E36-88EF-D05A-1728-0687391219FE}"/>
          </ac:picMkLst>
        </pc:picChg>
      </pc:sldChg>
      <pc:sldChg chg="add del replId">
        <pc:chgData name="Beatriz Guerrero" userId="S::beatriz_guerrero@ci.richmond.ca.us::67aaf6ed-f979-44e0-8fb2-c4749f02abfb" providerId="AD" clId="Web-{6AB90FF0-4688-C988-5B13-C48C97F5783D}" dt="2024-02-07T22:05:24.110" v="151"/>
        <pc:sldMkLst>
          <pc:docMk/>
          <pc:sldMk cId="2026216518" sldId="278"/>
        </pc:sldMkLst>
      </pc:sldChg>
      <pc:sldChg chg="modSp add replId">
        <pc:chgData name="Beatriz Guerrero" userId="S::beatriz_guerrero@ci.richmond.ca.us::67aaf6ed-f979-44e0-8fb2-c4749f02abfb" providerId="AD" clId="Web-{6AB90FF0-4688-C988-5B13-C48C97F5783D}" dt="2024-02-07T22:40:56.399" v="427" actId="20577"/>
        <pc:sldMkLst>
          <pc:docMk/>
          <pc:sldMk cId="3202902311" sldId="279"/>
        </pc:sldMkLst>
        <pc:spChg chg="mod">
          <ac:chgData name="Beatriz Guerrero" userId="S::beatriz_guerrero@ci.richmond.ca.us::67aaf6ed-f979-44e0-8fb2-c4749f02abfb" providerId="AD" clId="Web-{6AB90FF0-4688-C988-5B13-C48C97F5783D}" dt="2024-02-07T22:40:56.399" v="427" actId="20577"/>
          <ac:spMkLst>
            <pc:docMk/>
            <pc:sldMk cId="3202902311" sldId="279"/>
            <ac:spMk id="3" creationId="{CA0C482C-7CB5-5FDD-7359-B31E33801B1D}"/>
          </ac:spMkLst>
        </pc:spChg>
      </pc:sldChg>
      <pc:sldChg chg="new del">
        <pc:chgData name="Beatriz Guerrero" userId="S::beatriz_guerrero@ci.richmond.ca.us::67aaf6ed-f979-44e0-8fb2-c4749f02abfb" providerId="AD" clId="Web-{6AB90FF0-4688-C988-5B13-C48C97F5783D}" dt="2024-02-07T22:43:48.074" v="430"/>
        <pc:sldMkLst>
          <pc:docMk/>
          <pc:sldMk cId="1582199774" sldId="280"/>
        </pc:sldMkLst>
      </pc:sldChg>
      <pc:sldChg chg="modSp add del replId">
        <pc:chgData name="Beatriz Guerrero" userId="S::beatriz_guerrero@ci.richmond.ca.us::67aaf6ed-f979-44e0-8fb2-c4749f02abfb" providerId="AD" clId="Web-{6AB90FF0-4688-C988-5B13-C48C97F5783D}" dt="2024-02-07T22:41:02.086" v="428"/>
        <pc:sldMkLst>
          <pc:docMk/>
          <pc:sldMk cId="4148562173" sldId="280"/>
        </pc:sldMkLst>
        <pc:spChg chg="mod">
          <ac:chgData name="Beatriz Guerrero" userId="S::beatriz_guerrero@ci.richmond.ca.us::67aaf6ed-f979-44e0-8fb2-c4749f02abfb" providerId="AD" clId="Web-{6AB90FF0-4688-C988-5B13-C48C97F5783D}" dt="2024-02-07T22:40:33.117" v="421" actId="20577"/>
          <ac:spMkLst>
            <pc:docMk/>
            <pc:sldMk cId="4148562173" sldId="280"/>
            <ac:spMk id="3" creationId="{CA0C482C-7CB5-5FDD-7359-B31E33801B1D}"/>
          </ac:spMkLst>
        </pc:spChg>
      </pc:sldChg>
    </pc:docChg>
  </pc:docChgLst>
  <pc:docChgLst>
    <pc:chgData name="Guest User" userId="S::urn:spo:anon#9dbd184686437d870153f455d1fb5e15433615c1bb45c84a2d803e3fe2f76c70::" providerId="AD" clId="Web-{1793808B-16E8-C340-8A4D-B55E5340A6B0}"/>
    <pc:docChg chg="modSld">
      <pc:chgData name="Guest User" userId="S::urn:spo:anon#9dbd184686437d870153f455d1fb5e15433615c1bb45c84a2d803e3fe2f76c70::" providerId="AD" clId="Web-{1793808B-16E8-C340-8A4D-B55E5340A6B0}" dt="2024-03-05T01:11:16.512" v="214" actId="20577"/>
      <pc:docMkLst>
        <pc:docMk/>
      </pc:docMkLst>
      <pc:sldChg chg="modSp">
        <pc:chgData name="Guest User" userId="S::urn:spo:anon#9dbd184686437d870153f455d1fb5e15433615c1bb45c84a2d803e3fe2f76c70::" providerId="AD" clId="Web-{1793808B-16E8-C340-8A4D-B55E5340A6B0}" dt="2024-03-05T01:11:16.512" v="214" actId="20577"/>
        <pc:sldMkLst>
          <pc:docMk/>
          <pc:sldMk cId="3020035270" sldId="281"/>
        </pc:sldMkLst>
        <pc:spChg chg="mod">
          <ac:chgData name="Guest User" userId="S::urn:spo:anon#9dbd184686437d870153f455d1fb5e15433615c1bb45c84a2d803e3fe2f76c70::" providerId="AD" clId="Web-{1793808B-16E8-C340-8A4D-B55E5340A6B0}" dt="2024-03-05T01:11:16.512" v="214" actId="20577"/>
          <ac:spMkLst>
            <pc:docMk/>
            <pc:sldMk cId="3020035270" sldId="281"/>
            <ac:spMk id="3" creationId="{B5F379C5-9204-7FBA-BFDF-F481FCA231A7}"/>
          </ac:spMkLst>
        </pc:spChg>
      </pc:sldChg>
    </pc:docChg>
  </pc:docChgLst>
  <pc:docChgLst>
    <pc:chgData name="Guest User" userId="S::urn:spo:anon#9dbd184686437d870153f455d1fb5e15433615c1bb45c84a2d803e3fe2f76c70::" providerId="AD" clId="Web-{9F63A247-9CD5-CC21-9E44-4F57F2BD054D}"/>
    <pc:docChg chg="modSld">
      <pc:chgData name="Guest User" userId="S::urn:spo:anon#9dbd184686437d870153f455d1fb5e15433615c1bb45c84a2d803e3fe2f76c70::" providerId="AD" clId="Web-{9F63A247-9CD5-CC21-9E44-4F57F2BD054D}" dt="2024-03-04T21:53:02.548" v="31" actId="1076"/>
      <pc:docMkLst>
        <pc:docMk/>
      </pc:docMkLst>
      <pc:sldChg chg="addSp modSp">
        <pc:chgData name="Guest User" userId="S::urn:spo:anon#9dbd184686437d870153f455d1fb5e15433615c1bb45c84a2d803e3fe2f76c70::" providerId="AD" clId="Web-{9F63A247-9CD5-CC21-9E44-4F57F2BD054D}" dt="2024-03-04T21:53:02.548" v="31" actId="1076"/>
        <pc:sldMkLst>
          <pc:docMk/>
          <pc:sldMk cId="4231716242" sldId="284"/>
        </pc:sldMkLst>
        <pc:spChg chg="mod">
          <ac:chgData name="Guest User" userId="S::urn:spo:anon#9dbd184686437d870153f455d1fb5e15433615c1bb45c84a2d803e3fe2f76c70::" providerId="AD" clId="Web-{9F63A247-9CD5-CC21-9E44-4F57F2BD054D}" dt="2024-03-04T21:52:13.266" v="28" actId="20577"/>
          <ac:spMkLst>
            <pc:docMk/>
            <pc:sldMk cId="4231716242" sldId="284"/>
            <ac:spMk id="2" creationId="{4BB4556E-9D88-7516-3915-58B10051E0A9}"/>
          </ac:spMkLst>
        </pc:spChg>
        <pc:spChg chg="mod">
          <ac:chgData name="Guest User" userId="S::urn:spo:anon#9dbd184686437d870153f455d1fb5e15433615c1bb45c84a2d803e3fe2f76c70::" providerId="AD" clId="Web-{9F63A247-9CD5-CC21-9E44-4F57F2BD054D}" dt="2024-03-04T21:52:03.391" v="10" actId="20577"/>
          <ac:spMkLst>
            <pc:docMk/>
            <pc:sldMk cId="4231716242" sldId="284"/>
            <ac:spMk id="3" creationId="{DF0C6E04-4FB3-7CCB-BE57-67E654AF44F9}"/>
          </ac:spMkLst>
        </pc:spChg>
        <pc:picChg chg="add mod">
          <ac:chgData name="Guest User" userId="S::urn:spo:anon#9dbd184686437d870153f455d1fb5e15433615c1bb45c84a2d803e3fe2f76c70::" providerId="AD" clId="Web-{9F63A247-9CD5-CC21-9E44-4F57F2BD054D}" dt="2024-03-04T21:53:02.548" v="31" actId="1076"/>
          <ac:picMkLst>
            <pc:docMk/>
            <pc:sldMk cId="4231716242" sldId="284"/>
            <ac:picMk id="4" creationId="{65691DB8-F2A3-551D-4BEF-8B837A4B8451}"/>
          </ac:picMkLst>
        </pc:picChg>
      </pc:sldChg>
    </pc:docChg>
  </pc:docChgLst>
  <pc:docChgLst>
    <pc:chgData name="Beatriz Guerrero" userId="S::beatriz_guerrero@ci.richmond.ca.us::67aaf6ed-f979-44e0-8fb2-c4749f02abfb" providerId="AD" clId="Web-{A0A6F150-B70A-4AAF-78A8-8E45CA259F59}"/>
    <pc:docChg chg="addSld delSld modSld">
      <pc:chgData name="Beatriz Guerrero" userId="S::beatriz_guerrero@ci.richmond.ca.us::67aaf6ed-f979-44e0-8fb2-c4749f02abfb" providerId="AD" clId="Web-{A0A6F150-B70A-4AAF-78A8-8E45CA259F59}" dt="2024-03-01T19:25:59.443" v="1161" actId="20577"/>
      <pc:docMkLst>
        <pc:docMk/>
      </pc:docMkLst>
      <pc:sldChg chg="del">
        <pc:chgData name="Beatriz Guerrero" userId="S::beatriz_guerrero@ci.richmond.ca.us::67aaf6ed-f979-44e0-8fb2-c4749f02abfb" providerId="AD" clId="Web-{A0A6F150-B70A-4AAF-78A8-8E45CA259F59}" dt="2024-03-01T18:35:02.992" v="1"/>
        <pc:sldMkLst>
          <pc:docMk/>
          <pc:sldMk cId="3809646512" sldId="280"/>
        </pc:sldMkLst>
      </pc:sldChg>
      <pc:sldChg chg="addSp delSp modSp">
        <pc:chgData name="Beatriz Guerrero" userId="S::beatriz_guerrero@ci.richmond.ca.us::67aaf6ed-f979-44e0-8fb2-c4749f02abfb" providerId="AD" clId="Web-{A0A6F150-B70A-4AAF-78A8-8E45CA259F59}" dt="2024-03-01T19:25:59.443" v="1161" actId="20577"/>
        <pc:sldMkLst>
          <pc:docMk/>
          <pc:sldMk cId="2168618902" sldId="297"/>
        </pc:sldMkLst>
        <pc:spChg chg="mod">
          <ac:chgData name="Beatriz Guerrero" userId="S::beatriz_guerrero@ci.richmond.ca.us::67aaf6ed-f979-44e0-8fb2-c4749f02abfb" providerId="AD" clId="Web-{A0A6F150-B70A-4AAF-78A8-8E45CA259F59}" dt="2024-03-01T19:25:59.443" v="1161" actId="20577"/>
          <ac:spMkLst>
            <pc:docMk/>
            <pc:sldMk cId="2168618902" sldId="297"/>
            <ac:spMk id="4" creationId="{77EF6CE8-3662-78C9-A5F3-5C259C92CEF7}"/>
          </ac:spMkLst>
        </pc:spChg>
        <pc:graphicFrameChg chg="add del mod modGraphic">
          <ac:chgData name="Beatriz Guerrero" userId="S::beatriz_guerrero@ci.richmond.ca.us::67aaf6ed-f979-44e0-8fb2-c4749f02abfb" providerId="AD" clId="Web-{A0A6F150-B70A-4AAF-78A8-8E45CA259F59}" dt="2024-03-01T18:51:19.288" v="7"/>
          <ac:graphicFrameMkLst>
            <pc:docMk/>
            <pc:sldMk cId="2168618902" sldId="297"/>
            <ac:graphicFrameMk id="6" creationId="{147BE925-273D-B884-3152-40D3AFE4EFE4}"/>
          </ac:graphicFrameMkLst>
        </pc:graphicFrameChg>
      </pc:sldChg>
      <pc:sldChg chg="add replId">
        <pc:chgData name="Beatriz Guerrero" userId="S::beatriz_guerrero@ci.richmond.ca.us::67aaf6ed-f979-44e0-8fb2-c4749f02abfb" providerId="AD" clId="Web-{A0A6F150-B70A-4AAF-78A8-8E45CA259F59}" dt="2024-03-01T18:34:56.976" v="0"/>
        <pc:sldMkLst>
          <pc:docMk/>
          <pc:sldMk cId="2816551054" sldId="302"/>
        </pc:sldMkLst>
      </pc:sldChg>
    </pc:docChg>
  </pc:docChgLst>
  <pc:docChgLst>
    <pc:chgData name="Guest User" userId="S::urn:spo:anon#9dbd184686437d870153f455d1fb5e15433615c1bb45c84a2d803e3fe2f76c70::" providerId="AD" clId="Web-{DA730407-595D-5E26-3839-F1A45D014EF3}"/>
    <pc:docChg chg="modSld">
      <pc:chgData name="Guest User" userId="S::urn:spo:anon#9dbd184686437d870153f455d1fb5e15433615c1bb45c84a2d803e3fe2f76c70::" providerId="AD" clId="Web-{DA730407-595D-5E26-3839-F1A45D014EF3}" dt="2024-03-03T02:31:58.507" v="98" actId="20577"/>
      <pc:docMkLst>
        <pc:docMk/>
      </pc:docMkLst>
      <pc:sldChg chg="modSp">
        <pc:chgData name="Guest User" userId="S::urn:spo:anon#9dbd184686437d870153f455d1fb5e15433615c1bb45c84a2d803e3fe2f76c70::" providerId="AD" clId="Web-{DA730407-595D-5E26-3839-F1A45D014EF3}" dt="2024-03-03T02:31:58.507" v="98" actId="20577"/>
        <pc:sldMkLst>
          <pc:docMk/>
          <pc:sldMk cId="1782732644" sldId="282"/>
        </pc:sldMkLst>
        <pc:spChg chg="mod">
          <ac:chgData name="Guest User" userId="S::urn:spo:anon#9dbd184686437d870153f455d1fb5e15433615c1bb45c84a2d803e3fe2f76c70::" providerId="AD" clId="Web-{DA730407-595D-5E26-3839-F1A45D014EF3}" dt="2024-03-03T02:31:58.507" v="98" actId="20577"/>
          <ac:spMkLst>
            <pc:docMk/>
            <pc:sldMk cId="1782732644" sldId="282"/>
            <ac:spMk id="3" creationId="{1AD6E28A-E0B1-AE71-9797-EFA2566A4589}"/>
          </ac:spMkLst>
        </pc:spChg>
      </pc:sldChg>
    </pc:docChg>
  </pc:docChgLst>
  <pc:docChgLst>
    <pc:chgData name="Guest User" userId="S::urn:spo:anon#9dbd184686437d870153f455d1fb5e15433615c1bb45c84a2d803e3fe2f76c70::" providerId="AD" clId="Web-{0EAA6B67-F3FE-2072-5121-A89850613146}"/>
    <pc:docChg chg="modSld sldOrd">
      <pc:chgData name="Guest User" userId="S::urn:spo:anon#9dbd184686437d870153f455d1fb5e15433615c1bb45c84a2d803e3fe2f76c70::" providerId="AD" clId="Web-{0EAA6B67-F3FE-2072-5121-A89850613146}" dt="2024-03-05T06:22:37.893" v="276" actId="20577"/>
      <pc:docMkLst>
        <pc:docMk/>
      </pc:docMkLst>
      <pc:sldChg chg="ord">
        <pc:chgData name="Guest User" userId="S::urn:spo:anon#9dbd184686437d870153f455d1fb5e15433615c1bb45c84a2d803e3fe2f76c70::" providerId="AD" clId="Web-{0EAA6B67-F3FE-2072-5121-A89850613146}" dt="2024-03-05T05:48:52.722" v="40"/>
        <pc:sldMkLst>
          <pc:docMk/>
          <pc:sldMk cId="1782732644" sldId="282"/>
        </pc:sldMkLst>
      </pc:sldChg>
      <pc:sldChg chg="modSp">
        <pc:chgData name="Guest User" userId="S::urn:spo:anon#9dbd184686437d870153f455d1fb5e15433615c1bb45c84a2d803e3fe2f76c70::" providerId="AD" clId="Web-{0EAA6B67-F3FE-2072-5121-A89850613146}" dt="2024-03-05T06:22:37.893" v="276" actId="20577"/>
        <pc:sldMkLst>
          <pc:docMk/>
          <pc:sldMk cId="3092383598" sldId="283"/>
        </pc:sldMkLst>
        <pc:spChg chg="mod">
          <ac:chgData name="Guest User" userId="S::urn:spo:anon#9dbd184686437d870153f455d1fb5e15433615c1bb45c84a2d803e3fe2f76c70::" providerId="AD" clId="Web-{0EAA6B67-F3FE-2072-5121-A89850613146}" dt="2024-03-05T06:22:37.893" v="276" actId="20577"/>
          <ac:spMkLst>
            <pc:docMk/>
            <pc:sldMk cId="3092383598" sldId="283"/>
            <ac:spMk id="3" creationId="{B2378D33-45E9-11EF-6730-348EBD0F7ED5}"/>
          </ac:spMkLst>
        </pc:spChg>
      </pc:sldChg>
    </pc:docChg>
  </pc:docChgLst>
  <pc:docChgLst>
    <pc:chgData name="Lori Reese-Brown" userId="S::lori_reese-brown@ci.richmond.ca.us::b50016f1-44d6-4a90-9260-34ea98a16d71" providerId="AD" clId="Web-{66603B2A-3623-C9C1-2C29-4753EE216323}"/>
    <pc:docChg chg="modSld">
      <pc:chgData name="Lori Reese-Brown" userId="S::lori_reese-brown@ci.richmond.ca.us::b50016f1-44d6-4a90-9260-34ea98a16d71" providerId="AD" clId="Web-{66603B2A-3623-C9C1-2C29-4753EE216323}" dt="2024-03-05T01:12:01.069" v="405" actId="20577"/>
      <pc:docMkLst>
        <pc:docMk/>
      </pc:docMkLst>
      <pc:sldChg chg="modSp">
        <pc:chgData name="Lori Reese-Brown" userId="S::lori_reese-brown@ci.richmond.ca.us::b50016f1-44d6-4a90-9260-34ea98a16d71" providerId="AD" clId="Web-{66603B2A-3623-C9C1-2C29-4753EE216323}" dt="2024-03-05T01:12:01.069" v="405" actId="20577"/>
        <pc:sldMkLst>
          <pc:docMk/>
          <pc:sldMk cId="2720314904" sldId="292"/>
        </pc:sldMkLst>
        <pc:spChg chg="mod">
          <ac:chgData name="Lori Reese-Brown" userId="S::lori_reese-brown@ci.richmond.ca.us::b50016f1-44d6-4a90-9260-34ea98a16d71" providerId="AD" clId="Web-{66603B2A-3623-C9C1-2C29-4753EE216323}" dt="2024-03-05T01:12:01.069" v="405" actId="20577"/>
          <ac:spMkLst>
            <pc:docMk/>
            <pc:sldMk cId="2720314904" sldId="292"/>
            <ac:spMk id="3" creationId="{AE4AAC9F-6CCB-F1CF-268B-9C54B378A475}"/>
          </ac:spMkLst>
        </pc:spChg>
      </pc:sldChg>
      <pc:sldChg chg="modSp">
        <pc:chgData name="Lori Reese-Brown" userId="S::lori_reese-brown@ci.richmond.ca.us::b50016f1-44d6-4a90-9260-34ea98a16d71" providerId="AD" clId="Web-{66603B2A-3623-C9C1-2C29-4753EE216323}" dt="2024-03-05T01:10:59.194" v="345" actId="20577"/>
        <pc:sldMkLst>
          <pc:docMk/>
          <pc:sldMk cId="3224104339" sldId="293"/>
        </pc:sldMkLst>
        <pc:spChg chg="mod">
          <ac:chgData name="Lori Reese-Brown" userId="S::lori_reese-brown@ci.richmond.ca.us::b50016f1-44d6-4a90-9260-34ea98a16d71" providerId="AD" clId="Web-{66603B2A-3623-C9C1-2C29-4753EE216323}" dt="2024-03-05T01:10:59.194" v="345" actId="20577"/>
          <ac:spMkLst>
            <pc:docMk/>
            <pc:sldMk cId="3224104339" sldId="293"/>
            <ac:spMk id="3" creationId="{E0193AE4-A224-2483-0955-6F85A00E0128}"/>
          </ac:spMkLst>
        </pc:spChg>
      </pc:sldChg>
    </pc:docChg>
  </pc:docChgLst>
  <pc:docChgLst>
    <pc:chgData name="Beatriz Guerrero" userId="S::beatriz_guerrero@ci.richmond.ca.us::67aaf6ed-f979-44e0-8fb2-c4749f02abfb" providerId="AD" clId="Web-{F74038CD-245B-D257-9EC2-E67D8CE52043}"/>
    <pc:docChg chg="modSld">
      <pc:chgData name="Beatriz Guerrero" userId="S::beatriz_guerrero@ci.richmond.ca.us::67aaf6ed-f979-44e0-8fb2-c4749f02abfb" providerId="AD" clId="Web-{F74038CD-245B-D257-9EC2-E67D8CE52043}" dt="2024-02-29T19:51:36.898" v="1" actId="20577"/>
      <pc:docMkLst>
        <pc:docMk/>
      </pc:docMkLst>
      <pc:sldChg chg="modSp">
        <pc:chgData name="Beatriz Guerrero" userId="S::beatriz_guerrero@ci.richmond.ca.us::67aaf6ed-f979-44e0-8fb2-c4749f02abfb" providerId="AD" clId="Web-{F74038CD-245B-D257-9EC2-E67D8CE52043}" dt="2024-02-29T19:51:36.898" v="1" actId="20577"/>
        <pc:sldMkLst>
          <pc:docMk/>
          <pc:sldMk cId="2498993082" sldId="263"/>
        </pc:sldMkLst>
        <pc:spChg chg="mod">
          <ac:chgData name="Beatriz Guerrero" userId="S::beatriz_guerrero@ci.richmond.ca.us::67aaf6ed-f979-44e0-8fb2-c4749f02abfb" providerId="AD" clId="Web-{F74038CD-245B-D257-9EC2-E67D8CE52043}" dt="2024-02-29T19:51:36.898" v="1" actId="20577"/>
          <ac:spMkLst>
            <pc:docMk/>
            <pc:sldMk cId="2498993082" sldId="263"/>
            <ac:spMk id="3" creationId="{F297ADEF-F67B-AD77-109F-89404715876C}"/>
          </ac:spMkLst>
        </pc:spChg>
      </pc:sldChg>
    </pc:docChg>
  </pc:docChgLst>
  <pc:docChgLst>
    <pc:chgData name="chinue" userId="S::chinue_urbantilth.org#ext#@corcaus.onmicrosoft.com::ced2d316-d168-4ed9-866a-08416b29c20e" providerId="AD" clId="Web-{817B3675-FA3E-AEB2-F269-85FBBAEEA968}"/>
    <pc:docChg chg="modSld">
      <pc:chgData name="chinue" userId="S::chinue_urbantilth.org#ext#@corcaus.onmicrosoft.com::ced2d316-d168-4ed9-866a-08416b29c20e" providerId="AD" clId="Web-{817B3675-FA3E-AEB2-F269-85FBBAEEA968}" dt="2024-03-05T22:36:39.219" v="418" actId="20577"/>
      <pc:docMkLst>
        <pc:docMk/>
      </pc:docMkLst>
      <pc:sldChg chg="modSp">
        <pc:chgData name="chinue" userId="S::chinue_urbantilth.org#ext#@corcaus.onmicrosoft.com::ced2d316-d168-4ed9-866a-08416b29c20e" providerId="AD" clId="Web-{817B3675-FA3E-AEB2-F269-85FBBAEEA968}" dt="2024-03-05T22:36:39.219" v="418" actId="20577"/>
        <pc:sldMkLst>
          <pc:docMk/>
          <pc:sldMk cId="2373450013" sldId="291"/>
        </pc:sldMkLst>
        <pc:spChg chg="mod">
          <ac:chgData name="chinue" userId="S::chinue_urbantilth.org#ext#@corcaus.onmicrosoft.com::ced2d316-d168-4ed9-866a-08416b29c20e" providerId="AD" clId="Web-{817B3675-FA3E-AEB2-F269-85FBBAEEA968}" dt="2024-03-05T22:36:39.219" v="418" actId="20577"/>
          <ac:spMkLst>
            <pc:docMk/>
            <pc:sldMk cId="2373450013" sldId="291"/>
            <ac:spMk id="3" creationId="{FBFB36C9-BEE6-346E-9921-46C1AFA9C15B}"/>
          </ac:spMkLst>
        </pc:spChg>
      </pc:sldChg>
    </pc:docChg>
  </pc:docChgLst>
  <pc:docChgLst>
    <pc:chgData name="nathan" userId="S::nathan_urbantilth.org#ext#@corcaus.onmicrosoft.com::c01062be-5f6d-4ef5-8c53-e4b1d8e421dd" providerId="AD" clId="Web-{38C04502-A860-0FD4-6E86-4B4C12AE21F7}"/>
    <pc:docChg chg="mod modSld">
      <pc:chgData name="nathan" userId="S::nathan_urbantilth.org#ext#@corcaus.onmicrosoft.com::c01062be-5f6d-4ef5-8c53-e4b1d8e421dd" providerId="AD" clId="Web-{38C04502-A860-0FD4-6E86-4B4C12AE21F7}" dt="2024-03-02T03:58:07.232" v="329" actId="20577"/>
      <pc:docMkLst>
        <pc:docMk/>
      </pc:docMkLst>
      <pc:sldChg chg="modSp addCm modCm">
        <pc:chgData name="nathan" userId="S::nathan_urbantilth.org#ext#@corcaus.onmicrosoft.com::c01062be-5f6d-4ef5-8c53-e4b1d8e421dd" providerId="AD" clId="Web-{38C04502-A860-0FD4-6E86-4B4C12AE21F7}" dt="2024-03-02T03:58:07.232" v="329" actId="20577"/>
        <pc:sldMkLst>
          <pc:docMk/>
          <pc:sldMk cId="4231716242" sldId="284"/>
        </pc:sldMkLst>
        <pc:spChg chg="mod">
          <ac:chgData name="nathan" userId="S::nathan_urbantilth.org#ext#@corcaus.onmicrosoft.com::c01062be-5f6d-4ef5-8c53-e4b1d8e421dd" providerId="AD" clId="Web-{38C04502-A860-0FD4-6E86-4B4C12AE21F7}" dt="2024-03-02T03:58:07.232" v="329" actId="20577"/>
          <ac:spMkLst>
            <pc:docMk/>
            <pc:sldMk cId="4231716242" sldId="284"/>
            <ac:spMk id="3" creationId="{DF0C6E04-4FB3-7CCB-BE57-67E654AF44F9}"/>
          </ac:spMkLst>
        </pc:spChg>
        <pc:extLst>
          <p:ext xmlns:p="http://schemas.openxmlformats.org/presentationml/2006/main" uri="{D6D511B9-2390-475A-947B-AFAB55BFBCF1}">
            <pc226:cmChg xmlns:pc226="http://schemas.microsoft.com/office/powerpoint/2022/06/main/command" chg="add mod">
              <pc226:chgData name="nathan" userId="S::nathan_urbantilth.org#ext#@corcaus.onmicrosoft.com::c01062be-5f6d-4ef5-8c53-e4b1d8e421dd" providerId="AD" clId="Web-{38C04502-A860-0FD4-6E86-4B4C12AE21F7}" dt="2024-03-02T03:58:07.232" v="329" actId="20577"/>
              <pc2:cmMkLst xmlns:pc2="http://schemas.microsoft.com/office/powerpoint/2019/9/main/command">
                <pc:docMk/>
                <pc:sldMk cId="4231716242" sldId="284"/>
                <pc2:cmMk id="{AF44894E-3DD0-423C-A121-113798BA60E2}"/>
              </pc2:cmMkLst>
            </pc226:cmChg>
          </p:ext>
        </pc:extLst>
      </pc:sldChg>
    </pc:docChg>
  </pc:docChgLst>
  <pc:docChgLst>
    <pc:chgData name="Guest User" userId="S::urn:spo:anon#9dbd184686437d870153f455d1fb5e15433615c1bb45c84a2d803e3fe2f76c70::" providerId="AD" clId="Web-{C2BAFC98-2E36-C8BF-1056-51FFB727803A}"/>
    <pc:docChg chg="modSld">
      <pc:chgData name="Guest User" userId="S::urn:spo:anon#9dbd184686437d870153f455d1fb5e15433615c1bb45c84a2d803e3fe2f76c70::" providerId="AD" clId="Web-{C2BAFC98-2E36-C8BF-1056-51FFB727803A}" dt="2024-03-05T15:53:56.332" v="51" actId="20577"/>
      <pc:docMkLst>
        <pc:docMk/>
      </pc:docMkLst>
      <pc:sldChg chg="modSp">
        <pc:chgData name="Guest User" userId="S::urn:spo:anon#9dbd184686437d870153f455d1fb5e15433615c1bb45c84a2d803e3fe2f76c70::" providerId="AD" clId="Web-{C2BAFC98-2E36-C8BF-1056-51FFB727803A}" dt="2024-03-05T15:53:56.332" v="51" actId="20577"/>
        <pc:sldMkLst>
          <pc:docMk/>
          <pc:sldMk cId="1757716457" sldId="286"/>
        </pc:sldMkLst>
        <pc:spChg chg="mod">
          <ac:chgData name="Guest User" userId="S::urn:spo:anon#9dbd184686437d870153f455d1fb5e15433615c1bb45c84a2d803e3fe2f76c70::" providerId="AD" clId="Web-{C2BAFC98-2E36-C8BF-1056-51FFB727803A}" dt="2024-03-05T15:53:56.332" v="51" actId="20577"/>
          <ac:spMkLst>
            <pc:docMk/>
            <pc:sldMk cId="1757716457" sldId="286"/>
            <ac:spMk id="3" creationId="{F25BCA33-13DD-A60B-6176-9FAEF77385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AE55F-18E5-4ED0-9D6F-1979330C6BF2}"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3A119-84F2-42F2-B5EF-9D89E6350A3F}" type="slidenum">
              <a:rPr lang="en-US" smtClean="0"/>
              <a:t>‹#›</a:t>
            </a:fld>
            <a:endParaRPr lang="en-US"/>
          </a:p>
        </p:txBody>
      </p:sp>
    </p:spTree>
    <p:extLst>
      <p:ext uri="{BB962C8B-B14F-4D97-AF65-F5344CB8AC3E}">
        <p14:creationId xmlns:p14="http://schemas.microsoft.com/office/powerpoint/2010/main" val="208551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land policy framework proposes </a:t>
            </a:r>
            <a:r>
              <a:rPr lang="en-US" sz="1200">
                <a:effectLst/>
                <a:latin typeface="Arial" panose="020B0604020202020204" pitchFamily="34" charset="0"/>
                <a:ea typeface="Arial" panose="020B0604020202020204" pitchFamily="34" charset="0"/>
                <a:cs typeface="Iskoola Pota" panose="020B0502040204020203" pitchFamily="34" charset="0"/>
              </a:rPr>
              <a:t>facilitating the development of permanently affordable housing with a preference for CLT development on vacant city owned land. </a:t>
            </a:r>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22</a:t>
            </a:fld>
            <a:endParaRPr lang="en-US"/>
          </a:p>
        </p:txBody>
      </p:sp>
    </p:spTree>
    <p:extLst>
      <p:ext uri="{BB962C8B-B14F-4D97-AF65-F5344CB8AC3E}">
        <p14:creationId xmlns:p14="http://schemas.microsoft.com/office/powerpoint/2010/main" val="426577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28</a:t>
            </a:fld>
            <a:endParaRPr lang="en-US"/>
          </a:p>
        </p:txBody>
      </p:sp>
    </p:spTree>
    <p:extLst>
      <p:ext uri="{BB962C8B-B14F-4D97-AF65-F5344CB8AC3E}">
        <p14:creationId xmlns:p14="http://schemas.microsoft.com/office/powerpoint/2010/main" val="389995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29</a:t>
            </a:fld>
            <a:endParaRPr lang="en-US"/>
          </a:p>
        </p:txBody>
      </p:sp>
    </p:spTree>
    <p:extLst>
      <p:ext uri="{BB962C8B-B14F-4D97-AF65-F5344CB8AC3E}">
        <p14:creationId xmlns:p14="http://schemas.microsoft.com/office/powerpoint/2010/main" val="36302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30</a:t>
            </a:fld>
            <a:endParaRPr lang="en-US"/>
          </a:p>
        </p:txBody>
      </p:sp>
    </p:spTree>
    <p:extLst>
      <p:ext uri="{BB962C8B-B14F-4D97-AF65-F5344CB8AC3E}">
        <p14:creationId xmlns:p14="http://schemas.microsoft.com/office/powerpoint/2010/main" val="189430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32</a:t>
            </a:fld>
            <a:endParaRPr lang="en-US"/>
          </a:p>
        </p:txBody>
      </p:sp>
    </p:spTree>
    <p:extLst>
      <p:ext uri="{BB962C8B-B14F-4D97-AF65-F5344CB8AC3E}">
        <p14:creationId xmlns:p14="http://schemas.microsoft.com/office/powerpoint/2010/main" val="126058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3A119-84F2-42F2-B5EF-9D89E6350A3F}" type="slidenum">
              <a:rPr lang="en-US" smtClean="0"/>
              <a:t>44</a:t>
            </a:fld>
            <a:endParaRPr lang="en-US"/>
          </a:p>
        </p:txBody>
      </p:sp>
    </p:spTree>
    <p:extLst>
      <p:ext uri="{BB962C8B-B14F-4D97-AF65-F5344CB8AC3E}">
        <p14:creationId xmlns:p14="http://schemas.microsoft.com/office/powerpoint/2010/main" val="112081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A8F1-9F7F-1D26-6958-4EDDBA1C2D29}"/>
              </a:ext>
            </a:extLst>
          </p:cNvPr>
          <p:cNvSpPr>
            <a:spLocks noGrp="1"/>
          </p:cNvSpPr>
          <p:nvPr>
            <p:ph type="ctrTitle"/>
          </p:nvPr>
        </p:nvSpPr>
        <p:spPr>
          <a:xfrm>
            <a:off x="1524000" y="1122363"/>
            <a:ext cx="9144000" cy="2387600"/>
          </a:xfrm>
        </p:spPr>
        <p:txBody>
          <a:bodyPr anchor="b">
            <a:normAutofit/>
          </a:bodyPr>
          <a:lstStyle>
            <a:lvl1pPr algn="ctr">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Subtitle 2">
            <a:extLst>
              <a:ext uri="{FF2B5EF4-FFF2-40B4-BE49-F238E27FC236}">
                <a16:creationId xmlns:a16="http://schemas.microsoft.com/office/drawing/2014/main" id="{E44A56E9-7B17-44CE-AFD6-FD9B82BE5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70E7FF-FE27-6E9C-4DC0-04B149FAFC8F}"/>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5" name="Footer Placeholder 4">
            <a:extLst>
              <a:ext uri="{FF2B5EF4-FFF2-40B4-BE49-F238E27FC236}">
                <a16:creationId xmlns:a16="http://schemas.microsoft.com/office/drawing/2014/main" id="{17DE1329-452E-C025-51E4-C9B5508E8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EF0C23-6BCD-03D8-62A4-9DB0D782A6AF}"/>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37220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28A5-49DE-E0C3-7530-EC6295F04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55BD1-4D94-14BF-C270-DFDEF632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4247E-6C9A-60CA-4313-971E729022B7}"/>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5" name="Footer Placeholder 4">
            <a:extLst>
              <a:ext uri="{FF2B5EF4-FFF2-40B4-BE49-F238E27FC236}">
                <a16:creationId xmlns:a16="http://schemas.microsoft.com/office/drawing/2014/main" id="{03122C9D-630C-FFA0-9144-8202812FB4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09BA3F-CC2E-F93A-1525-D3DAD3355270}"/>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316338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DC26D-3BC5-211B-0FAD-FB81EADC71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4ED61A-2594-404E-D6E4-1603C04174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E8378-9981-D2E4-E364-D1E93612AB70}"/>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5" name="Footer Placeholder 4">
            <a:extLst>
              <a:ext uri="{FF2B5EF4-FFF2-40B4-BE49-F238E27FC236}">
                <a16:creationId xmlns:a16="http://schemas.microsoft.com/office/drawing/2014/main" id="{01678E4D-54BC-FEB6-22E1-354C7D501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D01655-8800-561E-5EF6-33B32EA1CBA2}"/>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256758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716F-5785-E645-A7CE-EEA98F2A5F00}"/>
              </a:ext>
            </a:extLst>
          </p:cNvPr>
          <p:cNvSpPr>
            <a:spLocks noGrp="1"/>
          </p:cNvSpPr>
          <p:nvPr>
            <p:ph type="title"/>
          </p:nvPr>
        </p:nvSpPr>
        <p:spPr/>
        <p:txBody>
          <a:bodyPr>
            <a:normAutofit/>
          </a:bodyPr>
          <a:lstStyle>
            <a:lvl1pPr>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1A522F29-EBC3-85C7-A193-D39E54A10D1C}"/>
              </a:ext>
            </a:extLst>
          </p:cNvPr>
          <p:cNvSpPr>
            <a:spLocks noGrp="1"/>
          </p:cNvSpPr>
          <p:nvPr>
            <p:ph idx="1"/>
          </p:nvPr>
        </p:nvSpPr>
        <p:spPr/>
        <p:txBody>
          <a:bodyPr/>
          <a:lstStyle>
            <a:lvl1pPr>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D8A4E-251C-09DC-833F-91F286774F86}"/>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5" name="Footer Placeholder 4">
            <a:extLst>
              <a:ext uri="{FF2B5EF4-FFF2-40B4-BE49-F238E27FC236}">
                <a16:creationId xmlns:a16="http://schemas.microsoft.com/office/drawing/2014/main" id="{F98761D1-B468-9F70-E95E-E377FD0FE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316939-4B77-E46C-F687-764DB369F0D7}"/>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132454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0610-35CB-7BF5-2A61-EF9411E4E383}"/>
              </a:ext>
            </a:extLst>
          </p:cNvPr>
          <p:cNvSpPr>
            <a:spLocks noGrp="1"/>
          </p:cNvSpPr>
          <p:nvPr>
            <p:ph type="title"/>
          </p:nvPr>
        </p:nvSpPr>
        <p:spPr>
          <a:xfrm>
            <a:off x="831850" y="1709738"/>
            <a:ext cx="10515600" cy="2852737"/>
          </a:xfrm>
        </p:spPr>
        <p:txBody>
          <a:bodyPr anchor="b">
            <a:normAutofit/>
          </a:bodyPr>
          <a:lstStyle>
            <a:lvl1pPr algn="l" defTabSz="914400" rtl="0" eaLnBrk="1" latinLnBrk="0" hangingPunct="1">
              <a:lnSpc>
                <a:spcPct val="90000"/>
              </a:lnSpc>
              <a:spcBef>
                <a:spcPct val="0"/>
              </a:spcBef>
              <a:buNone/>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AAA6E60B-F62F-4B6E-7D06-FB596F385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614D2-F714-324A-18B7-0C91228FDF89}"/>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5" name="Footer Placeholder 4">
            <a:extLst>
              <a:ext uri="{FF2B5EF4-FFF2-40B4-BE49-F238E27FC236}">
                <a16:creationId xmlns:a16="http://schemas.microsoft.com/office/drawing/2014/main" id="{255F9B3C-C5AD-78EC-5830-BF1B3C8B64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81A533-081F-DEC6-4854-64836B45EF3E}"/>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269800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3767-2282-1184-94EF-7D428ED2F88C}"/>
              </a:ext>
            </a:extLst>
          </p:cNvPr>
          <p:cNvSpPr>
            <a:spLocks noGrp="1"/>
          </p:cNvSpPr>
          <p:nvPr>
            <p:ph type="title"/>
          </p:nvPr>
        </p:nvSpPr>
        <p:spPr/>
        <p:txBody>
          <a:bodyPr>
            <a:normAutofit/>
          </a:bodyPr>
          <a:lstStyle>
            <a:lvl1pPr>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2CB4D3B3-0A20-E7A3-9C50-718A11E698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C6810-24B2-523A-65DB-1E8B6C11E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E6E2B-0EFD-F5E2-59EA-36EBF9C8704C}"/>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6" name="Footer Placeholder 5">
            <a:extLst>
              <a:ext uri="{FF2B5EF4-FFF2-40B4-BE49-F238E27FC236}">
                <a16:creationId xmlns:a16="http://schemas.microsoft.com/office/drawing/2014/main" id="{A5059E92-03EC-9277-9E64-ED6A3EB91D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3F38B8-F7AA-4948-2088-B2360CD99228}"/>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122890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9CF3-548C-24A8-A8C0-D33287A2DC24}"/>
              </a:ext>
            </a:extLst>
          </p:cNvPr>
          <p:cNvSpPr>
            <a:spLocks noGrp="1"/>
          </p:cNvSpPr>
          <p:nvPr>
            <p:ph type="title"/>
          </p:nvPr>
        </p:nvSpPr>
        <p:spPr>
          <a:xfrm>
            <a:off x="839788" y="365125"/>
            <a:ext cx="10515600" cy="1325563"/>
          </a:xfrm>
        </p:spPr>
        <p:txBody>
          <a:bodyPr>
            <a:normAutofit/>
          </a:bodyPr>
          <a:lstStyle>
            <a:lvl1pPr>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FB40C8CE-A955-07A4-F58A-6FAAD29B3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F1B169-AE96-02FF-EA29-1061AC8E5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386E1-C8CB-1DD8-523D-A8F2C5D41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76EEE-26E4-9868-C0E9-14E907EF26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371ED-ACED-6275-42FE-D7C3AB1B3999}"/>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8" name="Footer Placeholder 7">
            <a:extLst>
              <a:ext uri="{FF2B5EF4-FFF2-40B4-BE49-F238E27FC236}">
                <a16:creationId xmlns:a16="http://schemas.microsoft.com/office/drawing/2014/main" id="{06452CFA-FE1D-8ACF-9FF4-788027A7DE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CCA76A7-23E9-D0BE-8560-91039ED5E840}"/>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329150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A28C-0592-71A1-3258-C88EDE12ACD0}"/>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US" sz="4400" b="1" kern="1200" dirty="0">
                <a:solidFill>
                  <a:srgbClr val="174A7D"/>
                </a:solidFill>
                <a:latin typeface="Century Gothic" panose="020B0502020202020204" pitchFamily="34" charset="0"/>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D4FEC414-226A-CC5E-6B95-0B75E6BF1963}"/>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4" name="Footer Placeholder 3">
            <a:extLst>
              <a:ext uri="{FF2B5EF4-FFF2-40B4-BE49-F238E27FC236}">
                <a16:creationId xmlns:a16="http://schemas.microsoft.com/office/drawing/2014/main" id="{69427AD5-FEAF-7733-FDA4-D5FF499653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C21858-7D97-55BF-1399-897551C48AF3}"/>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101830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9E5E6-DA05-7319-B0D1-2807411384AC}"/>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3" name="Footer Placeholder 2">
            <a:extLst>
              <a:ext uri="{FF2B5EF4-FFF2-40B4-BE49-F238E27FC236}">
                <a16:creationId xmlns:a16="http://schemas.microsoft.com/office/drawing/2014/main" id="{D6D092CE-3668-B5F3-FD4C-E561A0351F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01B1B98-6666-944B-DE24-6A85D9C518F1}"/>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416448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2FF8-2A93-F3A9-57FA-339CF0317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40521-51CD-E20E-799A-D4324AF9D6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FF7E0-A795-9A04-DF1D-9AD867FF2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19DBB-5B95-F0FC-64C9-D497DAC239D0}"/>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6" name="Footer Placeholder 5">
            <a:extLst>
              <a:ext uri="{FF2B5EF4-FFF2-40B4-BE49-F238E27FC236}">
                <a16:creationId xmlns:a16="http://schemas.microsoft.com/office/drawing/2014/main" id="{CF811A93-1E1D-C3B6-A474-8F3748698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6EE600-417A-37C9-6BBD-96830E2129FF}"/>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367584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BC4E-E60B-9089-9511-7265D3838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3FAA73-16E4-78BA-FC1C-EB754E5D9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E99CA-ADF7-F605-DE95-E9FA5935E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33812-3D9D-A335-CC8C-BFC88AC4A025}"/>
              </a:ext>
            </a:extLst>
          </p:cNvPr>
          <p:cNvSpPr>
            <a:spLocks noGrp="1"/>
          </p:cNvSpPr>
          <p:nvPr>
            <p:ph type="dt" sz="half" idx="10"/>
          </p:nvPr>
        </p:nvSpPr>
        <p:spPr>
          <a:xfrm>
            <a:off x="838200" y="6356350"/>
            <a:ext cx="2743200" cy="365125"/>
          </a:xfrm>
          <a:prstGeom prst="rect">
            <a:avLst/>
          </a:prstGeom>
        </p:spPr>
        <p:txBody>
          <a:bodyPr/>
          <a:lstStyle/>
          <a:p>
            <a:fld id="{F2B7E39E-CA82-4F9E-93B7-61F55D8886C1}" type="datetimeFigureOut">
              <a:rPr lang="en-US" smtClean="0"/>
              <a:t>3/29/2024</a:t>
            </a:fld>
            <a:endParaRPr lang="en-US"/>
          </a:p>
        </p:txBody>
      </p:sp>
      <p:sp>
        <p:nvSpPr>
          <p:cNvPr id="6" name="Footer Placeholder 5">
            <a:extLst>
              <a:ext uri="{FF2B5EF4-FFF2-40B4-BE49-F238E27FC236}">
                <a16:creationId xmlns:a16="http://schemas.microsoft.com/office/drawing/2014/main" id="{4C30E6A9-9AB8-6B54-4954-3316300A32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47B76B-9C20-21F4-1B39-FDCA6A5E0C02}"/>
              </a:ext>
            </a:extLst>
          </p:cNvPr>
          <p:cNvSpPr>
            <a:spLocks noGrp="1"/>
          </p:cNvSpPr>
          <p:nvPr>
            <p:ph type="sldNum" sz="quarter" idx="12"/>
          </p:nvPr>
        </p:nvSpPr>
        <p:spPr>
          <a:xfrm>
            <a:off x="8610600" y="6395028"/>
            <a:ext cx="2743200" cy="365125"/>
          </a:xfrm>
          <a:prstGeom prst="rect">
            <a:avLst/>
          </a:prstGeom>
        </p:spPr>
        <p:txBody>
          <a:bodyPr/>
          <a:lstStyle/>
          <a:p>
            <a:fld id="{7043EA55-5D51-434C-B86A-65C524560C39}" type="slidenum">
              <a:rPr lang="en-US" smtClean="0"/>
              <a:t>‹#›</a:t>
            </a:fld>
            <a:endParaRPr lang="en-US"/>
          </a:p>
        </p:txBody>
      </p:sp>
    </p:spTree>
    <p:extLst>
      <p:ext uri="{BB962C8B-B14F-4D97-AF65-F5344CB8AC3E}">
        <p14:creationId xmlns:p14="http://schemas.microsoft.com/office/powerpoint/2010/main" val="33294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06AA2-E7ED-16E5-0D34-D06C0831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a:solidFill>
                  <a:srgbClr val="174A7D"/>
                </a:solidFill>
                <a:latin typeface="Century Gothic" panose="020B0502020202020204" pitchFamily="34" charset="0"/>
              </a:rPr>
              <a:t>Title</a:t>
            </a:r>
            <a:endParaRPr lang="en-US"/>
          </a:p>
        </p:txBody>
      </p:sp>
      <p:sp>
        <p:nvSpPr>
          <p:cNvPr id="3" name="Text Placeholder 2">
            <a:extLst>
              <a:ext uri="{FF2B5EF4-FFF2-40B4-BE49-F238E27FC236}">
                <a16:creationId xmlns:a16="http://schemas.microsoft.com/office/drawing/2014/main" id="{FB45973A-E293-7FB8-BF3B-470A0C7F8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E71C9BCA-A8C2-D1CF-322E-BC3F61A7EA2B}"/>
              </a:ext>
            </a:extLst>
          </p:cNvPr>
          <p:cNvCxnSpPr>
            <a:cxnSpLocks/>
          </p:cNvCxnSpPr>
          <p:nvPr userDrawn="1"/>
        </p:nvCxnSpPr>
        <p:spPr>
          <a:xfrm flipH="1">
            <a:off x="0" y="6741622"/>
            <a:ext cx="12192000" cy="0"/>
          </a:xfrm>
          <a:prstGeom prst="line">
            <a:avLst/>
          </a:prstGeom>
          <a:ln w="57150">
            <a:solidFill>
              <a:srgbClr val="005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4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cc02.safelinks.protection.outlook.com/?url=https%3A%2F%2Fci-richmond-ca-us.zoom.us%2Fmeeting%2Fregister%2Ftjwrcu2ortgihtrlu%2560_bx5erd41g-jfk1epva&amp;data=05%7C02%7CSamantha_Carr%40ci.richmond.ca.us%7Cb16af1a29eb249714bc208dc3a1aff5e%7C8ab93658f71f4926b380e0da1d18115a%7C1%7C0%7C638449135206819661%7CUnknown%7CTWFpbGZsb3d8eyJWIjoiMC4wLjAwMDAiLCJQIjoiV2luMzIiLCJBTiI6Ik1haWwiLCJXVCI6Mn0%3D%7C0%7C%7C%7C&amp;sdata=rcnv3zhyArCFxIZ%2FsnsuWjf3uz4XtnYhccZUvKxIPNo%3D&amp;reserved=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1E4B7A-8112-6C42-A220-587442ED8301}"/>
              </a:ext>
            </a:extLst>
          </p:cNvPr>
          <p:cNvSpPr>
            <a:spLocks noGrp="1"/>
          </p:cNvSpPr>
          <p:nvPr>
            <p:ph type="subTitle" idx="1"/>
          </p:nvPr>
        </p:nvSpPr>
        <p:spPr>
          <a:xfrm>
            <a:off x="1524000" y="4815020"/>
            <a:ext cx="9357731" cy="1655762"/>
          </a:xfrm>
        </p:spPr>
        <p:txBody>
          <a:bodyPr vert="horz" lIns="91440" tIns="45720" rIns="91440" bIns="45720" rtlCol="0" anchor="t">
            <a:normAutofit fontScale="92500"/>
          </a:bodyPr>
          <a:lstStyle/>
          <a:p>
            <a:r>
              <a:rPr lang="en-US" sz="2800" b="1">
                <a:solidFill>
                  <a:srgbClr val="174A7D"/>
                </a:solidFill>
                <a:latin typeface="Century Gothic"/>
                <a:ea typeface="+mj-ea"/>
                <a:cs typeface="+mj-cs"/>
              </a:rPr>
              <a:t>Richmond Rising</a:t>
            </a:r>
            <a:endParaRPr lang="es-ES">
              <a:ea typeface="+mj-ea"/>
              <a:cs typeface="+mj-cs"/>
            </a:endParaRPr>
          </a:p>
          <a:p>
            <a:r>
              <a:rPr lang="en-US" sz="2800" b="1">
                <a:solidFill>
                  <a:srgbClr val="174A7D"/>
                </a:solidFill>
                <a:latin typeface="Century Gothic"/>
                <a:ea typeface="+mj-ea"/>
                <a:cs typeface="+mj-cs"/>
              </a:rPr>
              <a:t>Collaborative Stakeholder Committee (CSC) Meeting #1</a:t>
            </a:r>
            <a:endParaRPr lang="en-US">
              <a:latin typeface="Century Gothic"/>
              <a:ea typeface="+mj-ea"/>
              <a:cs typeface="+mj-cs"/>
            </a:endParaRPr>
          </a:p>
          <a:p>
            <a:r>
              <a:rPr lang="en-US" sz="2800" b="1">
                <a:solidFill>
                  <a:srgbClr val="174A7D"/>
                </a:solidFill>
                <a:latin typeface="Century Gothic"/>
                <a:ea typeface="+mj-ea"/>
                <a:cs typeface="+mj-cs"/>
              </a:rPr>
              <a:t>March 6, 2024</a:t>
            </a:r>
          </a:p>
        </p:txBody>
      </p:sp>
      <p:pic>
        <p:nvPicPr>
          <p:cNvPr id="1028" name="Picture 4" descr="Richmond Rising Logos">
            <a:extLst>
              <a:ext uri="{FF2B5EF4-FFF2-40B4-BE49-F238E27FC236}">
                <a16:creationId xmlns:a16="http://schemas.microsoft.com/office/drawing/2014/main" id="{05FC44D1-E986-7921-F68D-A2F6CDB96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872023"/>
            <a:ext cx="109918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2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B12A-2CF7-97EE-3710-5D3D29C94B1D}"/>
              </a:ext>
            </a:extLst>
          </p:cNvPr>
          <p:cNvSpPr>
            <a:spLocks noGrp="1"/>
          </p:cNvSpPr>
          <p:nvPr>
            <p:ph type="title"/>
          </p:nvPr>
        </p:nvSpPr>
        <p:spPr/>
        <p:txBody>
          <a:bodyPr/>
          <a:lstStyle/>
          <a:p>
            <a:r>
              <a:rPr lang="en-US"/>
              <a:t>Insert Grantee</a:t>
            </a:r>
          </a:p>
        </p:txBody>
      </p:sp>
      <p:sp>
        <p:nvSpPr>
          <p:cNvPr id="4" name="Content Placeholder 2">
            <a:extLst>
              <a:ext uri="{FF2B5EF4-FFF2-40B4-BE49-F238E27FC236}">
                <a16:creationId xmlns:a16="http://schemas.microsoft.com/office/drawing/2014/main" id="{77EF6CE8-3662-78C9-A5F3-5C259C92CEF7}"/>
              </a:ext>
            </a:extLst>
          </p:cNvPr>
          <p:cNvSpPr>
            <a:spLocks noGrp="1"/>
          </p:cNvSpPr>
          <p:nvPr>
            <p:ph idx="1"/>
          </p:nvPr>
        </p:nvSpPr>
        <p:spPr>
          <a:xfrm>
            <a:off x="838200" y="1463211"/>
            <a:ext cx="10515600" cy="4713752"/>
          </a:xfrm>
        </p:spPr>
        <p:txBody>
          <a:bodyPr vert="horz" lIns="91440" tIns="45720" rIns="91440" bIns="45720" rtlCol="0" anchor="t">
            <a:normAutofit fontScale="62500" lnSpcReduction="20000"/>
          </a:bodyPr>
          <a:lstStyle/>
          <a:p>
            <a:r>
              <a:rPr lang="en-US" b="1">
                <a:latin typeface="Century Gothic"/>
              </a:rPr>
              <a:t>Work completed since last meeting: </a:t>
            </a:r>
            <a:endParaRPr lang="en-US" b="1"/>
          </a:p>
          <a:p>
            <a:pPr lvl="1"/>
            <a:r>
              <a:rPr lang="en-US" b="1">
                <a:latin typeface="Century Gothic"/>
              </a:rPr>
              <a:t>Executed contracts with partners (6/7): </a:t>
            </a:r>
            <a:r>
              <a:rPr lang="en-US">
                <a:latin typeface="Century Gothic"/>
              </a:rPr>
              <a:t>Grid Alternatives, Groundworks, Trust for Public Land, Rich City Rides, and Urban Tilth.</a:t>
            </a:r>
            <a:endParaRPr lang="en-US"/>
          </a:p>
          <a:p>
            <a:pPr lvl="1"/>
            <a:r>
              <a:rPr lang="en-US" b="1">
                <a:latin typeface="Century Gothic"/>
              </a:rPr>
              <a:t>Contracts in process of being executed (1/1)</a:t>
            </a:r>
            <a:r>
              <a:rPr lang="en-US">
                <a:latin typeface="Century Gothic"/>
              </a:rPr>
              <a:t>: UC Berkeley.</a:t>
            </a:r>
            <a:endParaRPr lang="en-US"/>
          </a:p>
          <a:p>
            <a:pPr lvl="1"/>
            <a:r>
              <a:rPr lang="en-US" b="1">
                <a:latin typeface="Century Gothic"/>
              </a:rPr>
              <a:t>Agreements in process of City Council Approval (1): </a:t>
            </a:r>
            <a:r>
              <a:rPr lang="en-US">
                <a:latin typeface="Century Gothic"/>
              </a:rPr>
              <a:t>Strategic Growth Council Implementation Technical Assistance Grant. </a:t>
            </a:r>
            <a:endParaRPr lang="en-US"/>
          </a:p>
          <a:p>
            <a:pPr lvl="1"/>
            <a:r>
              <a:rPr lang="en-US" b="1">
                <a:latin typeface="Century Gothic"/>
              </a:rPr>
              <a:t>Hiring of TCC Staff (2/2):</a:t>
            </a:r>
            <a:r>
              <a:rPr lang="en-US">
                <a:latin typeface="Century Gothic"/>
              </a:rPr>
              <a:t> Posted, interviewed, hired, and recruited TCC Project Coordinator and TCC Analyst.</a:t>
            </a:r>
            <a:endParaRPr lang="en-US"/>
          </a:p>
          <a:p>
            <a:pPr lvl="1"/>
            <a:r>
              <a:rPr lang="en-US" b="1">
                <a:latin typeface="Century Gothic"/>
              </a:rPr>
              <a:t>CSC Meeting</a:t>
            </a:r>
            <a:r>
              <a:rPr lang="en-US">
                <a:latin typeface="Century Gothic"/>
              </a:rPr>
              <a:t>: Scheduled, coordinated, and currently facilitating CSC meeting #1, including translation, refreshments, and childcare. </a:t>
            </a:r>
            <a:endParaRPr lang="en-US"/>
          </a:p>
          <a:p>
            <a:pPr lvl="1"/>
            <a:r>
              <a:rPr lang="en-US" b="1">
                <a:latin typeface="Century Gothic"/>
              </a:rPr>
              <a:t>Invoices and Reports</a:t>
            </a:r>
            <a:r>
              <a:rPr lang="en-US">
                <a:latin typeface="Century Gothic"/>
              </a:rPr>
              <a:t>: Submitted invoice and progress reports 1, 2, and 3. Invoice 2 has been approved by SGC. Reimbursement check is in process. </a:t>
            </a:r>
            <a:endParaRPr lang="en-US"/>
          </a:p>
          <a:p>
            <a:r>
              <a:rPr lang="en-US" b="1">
                <a:latin typeface="Century Gothic"/>
              </a:rPr>
              <a:t>Total expenditures reported to date</a:t>
            </a:r>
            <a:r>
              <a:rPr lang="en-US">
                <a:latin typeface="Century Gothic"/>
              </a:rPr>
              <a:t>: $62,872.15</a:t>
            </a:r>
            <a:endParaRPr lang="en-US"/>
          </a:p>
          <a:p>
            <a:r>
              <a:rPr lang="en-US" b="1">
                <a:latin typeface="Century Gothic"/>
              </a:rPr>
              <a:t>Remaining budget</a:t>
            </a:r>
            <a:r>
              <a:rPr lang="en-US">
                <a:latin typeface="Century Gothic"/>
              </a:rPr>
              <a:t>: $630,803.51</a:t>
            </a:r>
          </a:p>
          <a:p>
            <a:r>
              <a:rPr lang="en-US" b="1">
                <a:latin typeface="Century Gothic"/>
              </a:rPr>
              <a:t>Planned work in the next ~two weeks</a:t>
            </a:r>
            <a:r>
              <a:rPr lang="en-US">
                <a:latin typeface="Century Gothic"/>
              </a:rPr>
              <a:t>: </a:t>
            </a:r>
            <a:endParaRPr lang="en-US"/>
          </a:p>
          <a:p>
            <a:pPr lvl="1"/>
            <a:r>
              <a:rPr lang="en-US" b="1">
                <a:latin typeface="Century Gothic"/>
              </a:rPr>
              <a:t>CSC Meeting</a:t>
            </a:r>
            <a:r>
              <a:rPr lang="en-US">
                <a:latin typeface="Century Gothic"/>
              </a:rPr>
              <a:t>: Circulating meeting summaries.</a:t>
            </a:r>
            <a:endParaRPr lang="en-US"/>
          </a:p>
          <a:p>
            <a:pPr lvl="1"/>
            <a:r>
              <a:rPr lang="en-US" b="1">
                <a:latin typeface="Century Gothic"/>
              </a:rPr>
              <a:t>Leverage Reports</a:t>
            </a:r>
            <a:r>
              <a:rPr lang="en-US">
                <a:latin typeface="Century Gothic"/>
              </a:rPr>
              <a:t>: Coordinate trainings for City Staff and Partners and share forms to report leverage. </a:t>
            </a:r>
          </a:p>
          <a:p>
            <a:pPr lvl="1"/>
            <a:r>
              <a:rPr lang="en-US" b="1">
                <a:latin typeface="Century Gothic"/>
              </a:rPr>
              <a:t>Invoice and Reports: </a:t>
            </a:r>
            <a:r>
              <a:rPr lang="en-US">
                <a:latin typeface="Century Gothic"/>
              </a:rPr>
              <a:t>Respond to SGC questions on Invoice 3. </a:t>
            </a:r>
          </a:p>
          <a:p>
            <a:pPr lvl="1"/>
            <a:r>
              <a:rPr lang="en-US" b="1">
                <a:latin typeface="Century Gothic"/>
              </a:rPr>
              <a:t>Payments:</a:t>
            </a:r>
            <a:r>
              <a:rPr lang="en-US">
                <a:latin typeface="Century Gothic"/>
              </a:rPr>
              <a:t> Processing and paying invoices from partners. </a:t>
            </a:r>
            <a:endParaRPr lang="en-US"/>
          </a:p>
        </p:txBody>
      </p:sp>
      <p:pic>
        <p:nvPicPr>
          <p:cNvPr id="5" name="Imagen 4" descr="Logotipo, nombre de la empresa&#10;&#10;Descripción generada automáticamente">
            <a:extLst>
              <a:ext uri="{FF2B5EF4-FFF2-40B4-BE49-F238E27FC236}">
                <a16:creationId xmlns:a16="http://schemas.microsoft.com/office/drawing/2014/main" id="{6209CD2A-CFA1-1571-93A7-CE586A44037D}"/>
              </a:ext>
            </a:extLst>
          </p:cNvPr>
          <p:cNvPicPr>
            <a:picLocks noChangeAspect="1"/>
          </p:cNvPicPr>
          <p:nvPr/>
        </p:nvPicPr>
        <p:blipFill>
          <a:blip r:embed="rId2"/>
          <a:stretch>
            <a:fillRect/>
          </a:stretch>
        </p:blipFill>
        <p:spPr>
          <a:xfrm>
            <a:off x="8980449" y="126696"/>
            <a:ext cx="2743200" cy="1530804"/>
          </a:xfrm>
          <a:prstGeom prst="rect">
            <a:avLst/>
          </a:prstGeom>
        </p:spPr>
      </p:pic>
    </p:spTree>
    <p:extLst>
      <p:ext uri="{BB962C8B-B14F-4D97-AF65-F5344CB8AC3E}">
        <p14:creationId xmlns:p14="http://schemas.microsoft.com/office/powerpoint/2010/main" val="216861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1013-BA0B-5ECF-936C-70DB2E73BF8E}"/>
              </a:ext>
            </a:extLst>
          </p:cNvPr>
          <p:cNvSpPr>
            <a:spLocks noGrp="1"/>
          </p:cNvSpPr>
          <p:nvPr>
            <p:ph type="title"/>
          </p:nvPr>
        </p:nvSpPr>
        <p:spPr/>
        <p:txBody>
          <a:bodyPr/>
          <a:lstStyle/>
          <a:p>
            <a:r>
              <a:rPr lang="en-US"/>
              <a:t>Insert NCS</a:t>
            </a:r>
          </a:p>
        </p:txBody>
      </p:sp>
      <p:sp>
        <p:nvSpPr>
          <p:cNvPr id="3" name="Content Placeholder 2">
            <a:extLst>
              <a:ext uri="{FF2B5EF4-FFF2-40B4-BE49-F238E27FC236}">
                <a16:creationId xmlns:a16="http://schemas.microsoft.com/office/drawing/2014/main" id="{1E04DBCF-AAEC-C413-CA69-8F713B12FB92}"/>
              </a:ext>
            </a:extLst>
          </p:cNvPr>
          <p:cNvSpPr>
            <a:spLocks noGrp="1"/>
          </p:cNvSpPr>
          <p:nvPr>
            <p:ph idx="1"/>
          </p:nvPr>
        </p:nvSpPr>
        <p:spPr/>
        <p:txBody>
          <a:bodyPr vert="horz" lIns="91440" tIns="45720" rIns="91440" bIns="45720" rtlCol="0" anchor="t">
            <a:normAutofit/>
          </a:bodyPr>
          <a:lstStyle/>
          <a:p>
            <a:r>
              <a:rPr lang="en-US" b="1">
                <a:latin typeface="Century Gothic"/>
              </a:rPr>
              <a:t>Work completed since last meeting: </a:t>
            </a:r>
          </a:p>
          <a:p>
            <a:pPr lvl="1">
              <a:buFont typeface="Arial" panose="05050102010706020507" pitchFamily="18" charset="2"/>
              <a:buChar char="•"/>
            </a:pPr>
            <a:r>
              <a:rPr lang="en-US" sz="2000">
                <a:latin typeface="Arial"/>
                <a:cs typeface="Arial"/>
              </a:rPr>
              <a:t>Prepared Request for Proposals (RFP). </a:t>
            </a:r>
            <a:endParaRPr lang="en-US" sz="2000">
              <a:latin typeface="Arial"/>
              <a:cs typeface="Iskoola Pota"/>
            </a:endParaRPr>
          </a:p>
          <a:p>
            <a:pPr lvl="1">
              <a:buFont typeface="Arial" panose="05050102010706020507" pitchFamily="18" charset="2"/>
              <a:buChar char="•"/>
            </a:pPr>
            <a:r>
              <a:rPr lang="en-US" sz="2000">
                <a:latin typeface="Arial"/>
                <a:cs typeface="Arial"/>
              </a:rPr>
              <a:t>Used on-call contract.</a:t>
            </a:r>
          </a:p>
          <a:p>
            <a:pPr lvl="1">
              <a:buFont typeface="Arial" panose="05050102010706020507" pitchFamily="18" charset="2"/>
              <a:buChar char="•"/>
            </a:pPr>
            <a:r>
              <a:rPr lang="en-US" sz="2000">
                <a:latin typeface="Arial"/>
                <a:cs typeface="Iskoola Pota"/>
              </a:rPr>
              <a:t>Submitted</a:t>
            </a:r>
            <a:r>
              <a:rPr lang="en-US" sz="2000">
                <a:effectLst/>
                <a:latin typeface="Arial"/>
                <a:ea typeface="Arial" panose="020B0604020202020204" pitchFamily="34" charset="0"/>
                <a:cs typeface="Iskoola Pota"/>
              </a:rPr>
              <a:t> plans to professional civil design services</a:t>
            </a:r>
            <a:endParaRPr lang="en-US" sz="2000">
              <a:effectLst/>
              <a:latin typeface="Arial"/>
              <a:ea typeface="Calibri" panose="020F0502020204030204" pitchFamily="34" charset="0"/>
              <a:cs typeface="Iskoola Pota"/>
            </a:endParaRPr>
          </a:p>
          <a:p>
            <a:pPr lvl="1">
              <a:buFont typeface="Arial" panose="05050102010706020507" pitchFamily="18" charset="2"/>
            </a:pPr>
            <a:r>
              <a:rPr lang="en-US" sz="2000">
                <a:latin typeface="Arial"/>
                <a:cs typeface="Iskoola Pota"/>
              </a:rPr>
              <a:t>Received proposal to support development of the grant.</a:t>
            </a:r>
          </a:p>
          <a:p>
            <a:r>
              <a:rPr lang="en-US" b="1">
                <a:latin typeface="Century Gothic"/>
              </a:rPr>
              <a:t>Total expenditures reported to date</a:t>
            </a:r>
            <a:r>
              <a:rPr lang="en-US">
                <a:latin typeface="Century Gothic"/>
              </a:rPr>
              <a:t>: $ 3,846.71</a:t>
            </a:r>
          </a:p>
          <a:p>
            <a:r>
              <a:rPr lang="en-US" b="1">
                <a:latin typeface="Century Gothic"/>
              </a:rPr>
              <a:t>Remaining budget</a:t>
            </a:r>
            <a:r>
              <a:rPr lang="en-US">
                <a:latin typeface="Century Gothic"/>
              </a:rPr>
              <a:t>: $  5,177,326.43</a:t>
            </a:r>
          </a:p>
          <a:p>
            <a:r>
              <a:rPr lang="en-US" b="1">
                <a:latin typeface="Century Gothic"/>
              </a:rPr>
              <a:t>Planned work in the next ~two weeks</a:t>
            </a:r>
            <a:r>
              <a:rPr lang="en-US">
                <a:latin typeface="Century Gothic"/>
              </a:rPr>
              <a:t>:</a:t>
            </a:r>
            <a:endParaRPr lang="en-US">
              <a:highlight>
                <a:srgbClr val="FFFF00"/>
              </a:highlight>
            </a:endParaRPr>
          </a:p>
          <a:p>
            <a:pPr lvl="1"/>
            <a:r>
              <a:rPr lang="en-US" sz="2000">
                <a:latin typeface="Arial"/>
                <a:cs typeface="Arial"/>
              </a:rPr>
              <a:t>Review proposal received.</a:t>
            </a:r>
          </a:p>
        </p:txBody>
      </p:sp>
      <p:pic>
        <p:nvPicPr>
          <p:cNvPr id="4" name="Imagen 3" descr="Logotipo, nombre de la empresa&#10;&#10;Descripción generada automáticamente">
            <a:extLst>
              <a:ext uri="{FF2B5EF4-FFF2-40B4-BE49-F238E27FC236}">
                <a16:creationId xmlns:a16="http://schemas.microsoft.com/office/drawing/2014/main" id="{A44B3986-3E48-85FD-B87E-8FED6F93A1A5}"/>
              </a:ext>
            </a:extLst>
          </p:cNvPr>
          <p:cNvPicPr>
            <a:picLocks noChangeAspect="1"/>
          </p:cNvPicPr>
          <p:nvPr/>
        </p:nvPicPr>
        <p:blipFill>
          <a:blip r:embed="rId2"/>
          <a:stretch>
            <a:fillRect/>
          </a:stretch>
        </p:blipFill>
        <p:spPr>
          <a:xfrm>
            <a:off x="8859644" y="173159"/>
            <a:ext cx="2743200" cy="1530804"/>
          </a:xfrm>
          <a:prstGeom prst="rect">
            <a:avLst/>
          </a:prstGeom>
        </p:spPr>
      </p:pic>
    </p:spTree>
    <p:extLst>
      <p:ext uri="{BB962C8B-B14F-4D97-AF65-F5344CB8AC3E}">
        <p14:creationId xmlns:p14="http://schemas.microsoft.com/office/powerpoint/2010/main" val="281655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9415-7969-FC80-229B-81B07082DE1C}"/>
              </a:ext>
            </a:extLst>
          </p:cNvPr>
          <p:cNvSpPr>
            <a:spLocks noGrp="1"/>
          </p:cNvSpPr>
          <p:nvPr>
            <p:ph type="title"/>
          </p:nvPr>
        </p:nvSpPr>
        <p:spPr/>
        <p:txBody>
          <a:bodyPr/>
          <a:lstStyle/>
          <a:p>
            <a:r>
              <a:rPr lang="en-US"/>
              <a:t>Insert RWT</a:t>
            </a:r>
          </a:p>
        </p:txBody>
      </p:sp>
      <p:sp>
        <p:nvSpPr>
          <p:cNvPr id="3" name="Content Placeholder 2">
            <a:extLst>
              <a:ext uri="{FF2B5EF4-FFF2-40B4-BE49-F238E27FC236}">
                <a16:creationId xmlns:a16="http://schemas.microsoft.com/office/drawing/2014/main" id="{B5F379C5-9204-7FBA-BFDF-F481FCA231A7}"/>
              </a:ext>
            </a:extLst>
          </p:cNvPr>
          <p:cNvSpPr>
            <a:spLocks noGrp="1"/>
          </p:cNvSpPr>
          <p:nvPr>
            <p:ph idx="1"/>
          </p:nvPr>
        </p:nvSpPr>
        <p:spPr/>
        <p:txBody>
          <a:bodyPr vert="horz" lIns="91440" tIns="45720" rIns="91440" bIns="45720" rtlCol="0" anchor="t">
            <a:normAutofit/>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sz="1600">
                <a:latin typeface="Century Gothic"/>
              </a:rPr>
              <a:t>Selection of Landscape Architect for the project: PlaceWorks!</a:t>
            </a:r>
            <a:endParaRPr lang="en-US" b="1">
              <a:latin typeface="Century Gothic"/>
            </a:endParaRPr>
          </a:p>
          <a:p>
            <a:pPr rtl="0" eaLnBrk="1" latinLnBrk="0" hangingPunct="1"/>
            <a:r>
              <a:rPr lang="en-US" sz="2800" b="1" kern="1200">
                <a:effectLst/>
                <a:latin typeface="Century Gothic"/>
              </a:rPr>
              <a:t>Total expenditures reported to date</a:t>
            </a:r>
            <a:r>
              <a:rPr lang="en-US" sz="2800" kern="1200">
                <a:effectLst/>
                <a:latin typeface="Century Gothic"/>
              </a:rPr>
              <a:t>: $ 6,373.36</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4,809,780.24</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a:t>
            </a:r>
          </a:p>
          <a:p>
            <a:pPr lvl="1"/>
            <a:r>
              <a:rPr lang="en-US" sz="1600">
                <a:latin typeface="Century Gothic"/>
              </a:rPr>
              <a:t>Contracting process with Landscape Architect: </a:t>
            </a:r>
          </a:p>
          <a:p>
            <a:pPr lvl="2"/>
            <a:r>
              <a:rPr lang="en-US" sz="1200">
                <a:latin typeface="Century Gothic"/>
              </a:rPr>
              <a:t>Finalizing scope, budget, and timeline; contract negotiations</a:t>
            </a:r>
          </a:p>
          <a:p>
            <a:pPr lvl="1"/>
            <a:r>
              <a:rPr lang="en-US" sz="1600">
                <a:latin typeface="Century Gothic"/>
              </a:rPr>
              <a:t>Begin Site Assessment scope by PlaceWorks</a:t>
            </a:r>
          </a:p>
        </p:txBody>
      </p:sp>
    </p:spTree>
    <p:extLst>
      <p:ext uri="{BB962C8B-B14F-4D97-AF65-F5344CB8AC3E}">
        <p14:creationId xmlns:p14="http://schemas.microsoft.com/office/powerpoint/2010/main" val="302003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1968-7046-6445-9C42-2FDC320289AF}"/>
              </a:ext>
            </a:extLst>
          </p:cNvPr>
          <p:cNvSpPr>
            <a:spLocks noGrp="1"/>
          </p:cNvSpPr>
          <p:nvPr>
            <p:ph type="title"/>
          </p:nvPr>
        </p:nvSpPr>
        <p:spPr/>
        <p:txBody>
          <a:bodyPr/>
          <a:lstStyle/>
          <a:p>
            <a:r>
              <a:rPr lang="en-US"/>
              <a:t>Insert Resilient</a:t>
            </a:r>
            <a:r>
              <a:rPr lang="en-US" baseline="0"/>
              <a:t> Homes</a:t>
            </a:r>
            <a:endParaRPr lang="en-US"/>
          </a:p>
        </p:txBody>
      </p:sp>
      <p:sp>
        <p:nvSpPr>
          <p:cNvPr id="3" name="Content Placeholder 2">
            <a:extLst>
              <a:ext uri="{FF2B5EF4-FFF2-40B4-BE49-F238E27FC236}">
                <a16:creationId xmlns:a16="http://schemas.microsoft.com/office/drawing/2014/main" id="{B2378D33-45E9-11EF-6730-348EBD0F7ED5}"/>
              </a:ext>
            </a:extLst>
          </p:cNvPr>
          <p:cNvSpPr>
            <a:spLocks noGrp="1"/>
          </p:cNvSpPr>
          <p:nvPr>
            <p:ph idx="1"/>
          </p:nvPr>
        </p:nvSpPr>
        <p:spPr>
          <a:xfrm>
            <a:off x="838200" y="1825625"/>
            <a:ext cx="10515600" cy="4739526"/>
          </a:xfrm>
        </p:spPr>
        <p:txBody>
          <a:bodyPr vert="horz" lIns="91440" tIns="45720" rIns="91440" bIns="45720" rtlCol="0" anchor="t">
            <a:normAutofit/>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sz="1800">
                <a:latin typeface="Century Gothic"/>
              </a:rPr>
              <a:t>Grew pipeline of 20 clients</a:t>
            </a:r>
          </a:p>
          <a:p>
            <a:pPr lvl="1"/>
            <a:r>
              <a:rPr lang="en-US" sz="1800">
                <a:latin typeface="Century Gothic"/>
              </a:rPr>
              <a:t>Conducted canvassing efforts through Iron Triangle and Coronado Neighborhoods</a:t>
            </a:r>
          </a:p>
          <a:p>
            <a:pPr lvl="1"/>
            <a:r>
              <a:rPr lang="en-US" sz="1800">
                <a:latin typeface="Century Gothic"/>
              </a:rPr>
              <a:t>Provided Solar Assessments for 5 clients</a:t>
            </a:r>
          </a:p>
          <a:p>
            <a:pPr lvl="1"/>
            <a:r>
              <a:rPr lang="en-US" sz="1800">
                <a:latin typeface="Century Gothic"/>
              </a:rPr>
              <a:t>Provided EE Assessments for 12 clients</a:t>
            </a:r>
          </a:p>
          <a:p>
            <a:pPr rtl="0" eaLnBrk="1" latinLnBrk="0" hangingPunct="1"/>
            <a:r>
              <a:rPr lang="en-US" sz="2800" b="1" kern="1200">
                <a:effectLst/>
                <a:latin typeface="Century Gothic"/>
              </a:rPr>
              <a:t>Total expenditures reported to date</a:t>
            </a:r>
            <a:r>
              <a:rPr lang="en-US" sz="2800" kern="1200">
                <a:effectLst/>
                <a:latin typeface="Century Gothic"/>
              </a:rPr>
              <a:t>: $ 55,137.76</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6,911,558.15</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sz="1800">
                <a:latin typeface="Century Gothic"/>
              </a:rPr>
              <a:t>Community solar workshop at local businesses</a:t>
            </a:r>
            <a:endParaRPr lang="en-US">
              <a:latin typeface="Century Gothic"/>
            </a:endParaRPr>
          </a:p>
          <a:p>
            <a:endParaRPr lang="en-US">
              <a:latin typeface="Century Gothic"/>
            </a:endParaRPr>
          </a:p>
        </p:txBody>
      </p:sp>
    </p:spTree>
    <p:extLst>
      <p:ext uri="{BB962C8B-B14F-4D97-AF65-F5344CB8AC3E}">
        <p14:creationId xmlns:p14="http://schemas.microsoft.com/office/powerpoint/2010/main" val="309238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B761-C80B-22B4-90B9-17D374786FDF}"/>
              </a:ext>
            </a:extLst>
          </p:cNvPr>
          <p:cNvSpPr>
            <a:spLocks noGrp="1"/>
          </p:cNvSpPr>
          <p:nvPr>
            <p:ph type="title"/>
          </p:nvPr>
        </p:nvSpPr>
        <p:spPr/>
        <p:txBody>
          <a:bodyPr/>
          <a:lstStyle/>
          <a:p>
            <a:r>
              <a:rPr lang="en-US"/>
              <a:t>Insert </a:t>
            </a:r>
            <a:r>
              <a:rPr lang="en-US" err="1"/>
              <a:t>eBLL</a:t>
            </a:r>
            <a:endParaRPr lang="en-US"/>
          </a:p>
        </p:txBody>
      </p:sp>
      <p:sp>
        <p:nvSpPr>
          <p:cNvPr id="3" name="Content Placeholder 2">
            <a:extLst>
              <a:ext uri="{FF2B5EF4-FFF2-40B4-BE49-F238E27FC236}">
                <a16:creationId xmlns:a16="http://schemas.microsoft.com/office/drawing/2014/main" id="{1AD6E28A-E0B1-AE71-9797-EFA2566A4589}"/>
              </a:ext>
            </a:extLst>
          </p:cNvPr>
          <p:cNvSpPr>
            <a:spLocks noGrp="1"/>
          </p:cNvSpPr>
          <p:nvPr>
            <p:ph idx="1"/>
          </p:nvPr>
        </p:nvSpPr>
        <p:spPr/>
        <p:txBody>
          <a:bodyPr vert="horz" lIns="91440" tIns="45720" rIns="91440" bIns="45720" rtlCol="0" anchor="t">
            <a:normAutofit/>
          </a:bodyPr>
          <a:lstStyle/>
          <a:p>
            <a:r>
              <a:rPr lang="en-US" sz="2800" b="1" kern="1200">
                <a:effectLst/>
                <a:latin typeface="Century Gothic"/>
              </a:rPr>
              <a:t>Work completed since last meeting:</a:t>
            </a:r>
            <a:r>
              <a:rPr lang="en-US" sz="1400" b="1" kern="1200">
                <a:effectLst/>
                <a:latin typeface="Century Gothic"/>
              </a:rPr>
              <a:t> </a:t>
            </a:r>
            <a:endParaRPr lang="en-US"/>
          </a:p>
          <a:p>
            <a:pPr lvl="1"/>
            <a:r>
              <a:rPr lang="en-US" sz="1800">
                <a:latin typeface="Century Gothic"/>
              </a:rPr>
              <a:t>Posted, interviewed, hired, </a:t>
            </a:r>
            <a:r>
              <a:rPr lang="en-US" sz="1800" err="1">
                <a:latin typeface="Century Gothic"/>
              </a:rPr>
              <a:t>eBLL</a:t>
            </a:r>
            <a:r>
              <a:rPr lang="en-US" sz="1800">
                <a:latin typeface="Century Gothic"/>
              </a:rPr>
              <a:t> Project Manager.</a:t>
            </a:r>
          </a:p>
          <a:p>
            <a:pPr lvl="1"/>
            <a:r>
              <a:rPr lang="en-US" sz="1800">
                <a:latin typeface="Century Gothic"/>
              </a:rPr>
              <a:t>Hired Architect to create conceptual designs of </a:t>
            </a:r>
            <a:r>
              <a:rPr lang="en-US" sz="1800" err="1">
                <a:latin typeface="Century Gothic"/>
              </a:rPr>
              <a:t>eBLL</a:t>
            </a:r>
            <a:r>
              <a:rPr lang="en-US" sz="1800">
                <a:latin typeface="Century Gothic"/>
              </a:rPr>
              <a:t> building.</a:t>
            </a:r>
            <a:endParaRPr lang="en-US" sz="1800">
              <a:effectLst/>
              <a:latin typeface="Century Gothic"/>
            </a:endParaRPr>
          </a:p>
          <a:p>
            <a:pPr rtl="0" eaLnBrk="1" latinLnBrk="0" hangingPunct="1"/>
            <a:r>
              <a:rPr lang="en-US" sz="2800" b="1" kern="1200">
                <a:effectLst/>
                <a:latin typeface="Century Gothic"/>
              </a:rPr>
              <a:t>Total expenditures reported to date</a:t>
            </a:r>
            <a:r>
              <a:rPr lang="en-US" sz="2800" kern="1200">
                <a:effectLst/>
                <a:latin typeface="Century Gothic"/>
              </a:rPr>
              <a:t>: $ </a:t>
            </a:r>
            <a:r>
              <a:rPr lang="en-US">
                <a:latin typeface="Century Gothic"/>
              </a:rPr>
              <a:t>0</a:t>
            </a:r>
            <a:endParaRPr lang="en-US">
              <a:effectLst/>
              <a:latin typeface="Century Gothic"/>
            </a:endParaRPr>
          </a:p>
          <a:p>
            <a:r>
              <a:rPr lang="en-US" sz="2800" b="1" kern="1200">
                <a:effectLst/>
                <a:latin typeface="Century Gothic"/>
              </a:rPr>
              <a:t>Remaining budget</a:t>
            </a:r>
            <a:r>
              <a:rPr lang="en-US" sz="2800" kern="1200">
                <a:effectLst/>
                <a:latin typeface="Century Gothic"/>
              </a:rPr>
              <a:t>: $ </a:t>
            </a:r>
            <a:r>
              <a:rPr lang="en-US">
                <a:latin typeface="Century Gothic"/>
              </a:rPr>
              <a:t> 2,461,052.00</a:t>
            </a:r>
            <a:endParaRPr lang="en-US">
              <a:effectLst/>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sz="1600">
                <a:latin typeface="Century Gothic"/>
              </a:rPr>
              <a:t>Finalize design of </a:t>
            </a:r>
            <a:r>
              <a:rPr lang="en-US" sz="1600" err="1">
                <a:latin typeface="Century Gothic"/>
              </a:rPr>
              <a:t>eBLL</a:t>
            </a:r>
            <a:r>
              <a:rPr lang="en-US" sz="1600">
                <a:latin typeface="Century Gothic"/>
              </a:rPr>
              <a:t> building.</a:t>
            </a:r>
          </a:p>
          <a:p>
            <a:pPr lvl="1"/>
            <a:r>
              <a:rPr lang="en-US" sz="1600">
                <a:latin typeface="Century Gothic"/>
              </a:rPr>
              <a:t>Develop Design Community Outreach and Engagement Plan for building design.</a:t>
            </a:r>
            <a:endParaRPr lang="en-US" sz="1600"/>
          </a:p>
        </p:txBody>
      </p:sp>
    </p:spTree>
    <p:extLst>
      <p:ext uri="{BB962C8B-B14F-4D97-AF65-F5344CB8AC3E}">
        <p14:creationId xmlns:p14="http://schemas.microsoft.com/office/powerpoint/2010/main" val="178273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556E-9D88-7516-3915-58B10051E0A9}"/>
              </a:ext>
            </a:extLst>
          </p:cNvPr>
          <p:cNvSpPr>
            <a:spLocks noGrp="1"/>
          </p:cNvSpPr>
          <p:nvPr>
            <p:ph type="title"/>
          </p:nvPr>
        </p:nvSpPr>
        <p:spPr/>
        <p:txBody>
          <a:bodyPr/>
          <a:lstStyle/>
          <a:p>
            <a:r>
              <a:rPr lang="en-US">
                <a:latin typeface="Century Gothic"/>
              </a:rPr>
              <a:t>Project 5: Basins of Relations</a:t>
            </a:r>
            <a:endParaRPr lang="en-US"/>
          </a:p>
        </p:txBody>
      </p:sp>
      <p:sp>
        <p:nvSpPr>
          <p:cNvPr id="3" name="Content Placeholder 2">
            <a:extLst>
              <a:ext uri="{FF2B5EF4-FFF2-40B4-BE49-F238E27FC236}">
                <a16:creationId xmlns:a16="http://schemas.microsoft.com/office/drawing/2014/main" id="{DF0C6E04-4FB3-7CCB-BE57-67E654AF44F9}"/>
              </a:ext>
            </a:extLst>
          </p:cNvPr>
          <p:cNvSpPr>
            <a:spLocks noGrp="1"/>
          </p:cNvSpPr>
          <p:nvPr>
            <p:ph idx="1"/>
          </p:nvPr>
        </p:nvSpPr>
        <p:spPr/>
        <p:txBody>
          <a:bodyPr vert="horz" lIns="91440" tIns="45720" rIns="91440" bIns="45720" rtlCol="0" anchor="t">
            <a:normAutofit fontScale="85000" lnSpcReduction="20000"/>
          </a:bodyPr>
          <a:lstStyle/>
          <a:p>
            <a:r>
              <a:rPr lang="en-US" sz="2800" b="1" kern="1200" dirty="0">
                <a:effectLst/>
                <a:latin typeface="Century Gothic"/>
              </a:rPr>
              <a:t>Work completed since last meeting:</a:t>
            </a:r>
            <a:r>
              <a:rPr lang="en-US" b="1" dirty="0">
                <a:latin typeface="Century Gothic"/>
              </a:rPr>
              <a:t> </a:t>
            </a:r>
            <a:endParaRPr lang="en-US"/>
          </a:p>
          <a:p>
            <a:pPr lvl="1"/>
            <a:r>
              <a:rPr lang="en-US" dirty="0">
                <a:latin typeface="Century Gothic"/>
              </a:rPr>
              <a:t>Started our new Water Conservation Program, hired Water Conservation Manager.</a:t>
            </a:r>
            <a:endParaRPr lang="en-US"/>
          </a:p>
          <a:p>
            <a:pPr lvl="1"/>
            <a:r>
              <a:rPr lang="en-US" dirty="0">
                <a:latin typeface="Century Gothic"/>
              </a:rPr>
              <a:t>Implemented Fall 2023 Basins of Relations Training Program, graduated 8 apprentices from the 15-week intensive training program. </a:t>
            </a:r>
            <a:endParaRPr lang="en-US"/>
          </a:p>
          <a:p>
            <a:pPr lvl="1"/>
            <a:r>
              <a:rPr lang="en-US" dirty="0">
                <a:latin typeface="Century Gothic"/>
              </a:rPr>
              <a:t>Hired exceptional program graduates into permanent roles with UT. </a:t>
            </a:r>
            <a:endParaRPr lang="en-US" dirty="0"/>
          </a:p>
          <a:p>
            <a:pPr lvl="1"/>
            <a:r>
              <a:rPr lang="en-US" dirty="0">
                <a:latin typeface="Century Gothic"/>
              </a:rPr>
              <a:t>Developed homeowner agreements and outreach plan for upcoming greywater installations.</a:t>
            </a:r>
            <a:endParaRPr lang="en-US">
              <a:effectLst/>
            </a:endParaRPr>
          </a:p>
          <a:p>
            <a:pPr rtl="0" eaLnBrk="1" latinLnBrk="0" hangingPunct="1"/>
            <a:r>
              <a:rPr lang="en-US" sz="2800" b="1" kern="1200" dirty="0">
                <a:effectLst/>
                <a:latin typeface="Century Gothic"/>
              </a:rPr>
              <a:t>Total expenditures reported to date</a:t>
            </a:r>
            <a:r>
              <a:rPr lang="en-US" sz="2800" kern="1200" dirty="0">
                <a:effectLst/>
                <a:latin typeface="Century Gothic"/>
              </a:rPr>
              <a:t>: $ </a:t>
            </a:r>
            <a:r>
              <a:rPr lang="en-US" dirty="0">
                <a:latin typeface="Century Gothic"/>
              </a:rPr>
              <a:t>95,687.93</a:t>
            </a:r>
            <a:endParaRPr lang="en-US" dirty="0">
              <a:effectLst/>
              <a:latin typeface="Century Gothic"/>
            </a:endParaRPr>
          </a:p>
          <a:p>
            <a:r>
              <a:rPr lang="en-US" sz="2800" b="1" kern="1200" dirty="0">
                <a:effectLst/>
                <a:latin typeface="Century Gothic"/>
              </a:rPr>
              <a:t>Remaining budget</a:t>
            </a:r>
            <a:r>
              <a:rPr lang="en-US" sz="2800" kern="1200" dirty="0">
                <a:effectLst/>
                <a:latin typeface="Century Gothic"/>
              </a:rPr>
              <a:t>: $</a:t>
            </a:r>
            <a:r>
              <a:rPr lang="en-US" dirty="0">
                <a:latin typeface="Century Gothic"/>
              </a:rPr>
              <a:t> 1,585,015.85 </a:t>
            </a:r>
            <a:endParaRPr lang="en-US">
              <a:effectLst/>
            </a:endParaRPr>
          </a:p>
          <a:p>
            <a:r>
              <a:rPr lang="en-US" sz="2800" b="1" kern="1200" dirty="0">
                <a:effectLst/>
                <a:latin typeface="Century Gothic"/>
              </a:rPr>
              <a:t>Planned work in the next ~two weeks</a:t>
            </a:r>
            <a:r>
              <a:rPr lang="en-US" sz="2800" kern="1200" dirty="0">
                <a:effectLst/>
                <a:latin typeface="Century Gothic"/>
              </a:rPr>
              <a:t>:</a:t>
            </a:r>
            <a:r>
              <a:rPr lang="en-US" dirty="0">
                <a:latin typeface="Century Gothic"/>
              </a:rPr>
              <a:t> Beginning installation of free laundry-to-landscape greywater systems for Iron Triangle Homeowners!</a:t>
            </a:r>
            <a:endParaRPr lang="en-US"/>
          </a:p>
        </p:txBody>
      </p:sp>
      <p:pic>
        <p:nvPicPr>
          <p:cNvPr id="4" name="Picture 3">
            <a:extLst>
              <a:ext uri="{FF2B5EF4-FFF2-40B4-BE49-F238E27FC236}">
                <a16:creationId xmlns:a16="http://schemas.microsoft.com/office/drawing/2014/main" id="{65691DB8-F2A3-551D-4BEF-8B837A4B8451}"/>
              </a:ext>
            </a:extLst>
          </p:cNvPr>
          <p:cNvPicPr>
            <a:picLocks noChangeAspect="1"/>
          </p:cNvPicPr>
          <p:nvPr/>
        </p:nvPicPr>
        <p:blipFill>
          <a:blip r:embed="rId2"/>
          <a:stretch>
            <a:fillRect/>
          </a:stretch>
        </p:blipFill>
        <p:spPr>
          <a:xfrm>
            <a:off x="8999034" y="584451"/>
            <a:ext cx="2743200" cy="1135685"/>
          </a:xfrm>
          <a:prstGeom prst="rect">
            <a:avLst/>
          </a:prstGeom>
        </p:spPr>
      </p:pic>
    </p:spTree>
    <p:extLst>
      <p:ext uri="{BB962C8B-B14F-4D97-AF65-F5344CB8AC3E}">
        <p14:creationId xmlns:p14="http://schemas.microsoft.com/office/powerpoint/2010/main" val="423171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DC7D-D2D5-3AE2-6371-B2133310A3D9}"/>
              </a:ext>
            </a:extLst>
          </p:cNvPr>
          <p:cNvSpPr>
            <a:spLocks noGrp="1"/>
          </p:cNvSpPr>
          <p:nvPr>
            <p:ph type="title"/>
          </p:nvPr>
        </p:nvSpPr>
        <p:spPr/>
        <p:txBody>
          <a:bodyPr/>
          <a:lstStyle/>
          <a:p>
            <a:r>
              <a:rPr lang="en-US"/>
              <a:t>Insert Bosque</a:t>
            </a:r>
            <a:r>
              <a:rPr lang="en-US" baseline="0"/>
              <a:t> del Barrio</a:t>
            </a:r>
            <a:endParaRPr lang="en-US"/>
          </a:p>
        </p:txBody>
      </p:sp>
      <p:sp>
        <p:nvSpPr>
          <p:cNvPr id="3" name="Content Placeholder 2">
            <a:extLst>
              <a:ext uri="{FF2B5EF4-FFF2-40B4-BE49-F238E27FC236}">
                <a16:creationId xmlns:a16="http://schemas.microsoft.com/office/drawing/2014/main" id="{6350F80D-C16F-0176-FEC7-7B5AEC5689B0}"/>
              </a:ext>
            </a:extLst>
          </p:cNvPr>
          <p:cNvSpPr>
            <a:spLocks noGrp="1"/>
          </p:cNvSpPr>
          <p:nvPr>
            <p:ph idx="1"/>
          </p:nvPr>
        </p:nvSpPr>
        <p:spPr/>
        <p:txBody>
          <a:bodyPr vert="horz" lIns="91440" tIns="45720" rIns="91440" bIns="45720" rtlCol="0" anchor="t">
            <a:normAutofit fontScale="92500" lnSpcReduction="1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sz="2000">
                <a:latin typeface="Century Gothic"/>
              </a:rPr>
              <a:t>Drafted Outreach plan, Tree planting plan, and Completed 3 canvassing activities</a:t>
            </a:r>
          </a:p>
          <a:p>
            <a:pPr lvl="1"/>
            <a:r>
              <a:rPr lang="en-US" sz="2000">
                <a:latin typeface="Century Gothic"/>
              </a:rPr>
              <a:t>Met with City Parks and Recreation department to discuss tree planting opportunities</a:t>
            </a:r>
          </a:p>
          <a:p>
            <a:pPr lvl="1"/>
            <a:r>
              <a:rPr lang="en-US" sz="2000">
                <a:latin typeface="Century Gothic"/>
              </a:rPr>
              <a:t>Hired key staff for the project –3 hires already</a:t>
            </a:r>
          </a:p>
          <a:p>
            <a:pPr lvl="1"/>
            <a:r>
              <a:rPr lang="en-US" sz="2000">
                <a:latin typeface="Century Gothic"/>
              </a:rPr>
              <a:t>Cleared and grubbed designated tree planting areas (for match project)</a:t>
            </a:r>
          </a:p>
          <a:p>
            <a:pPr rtl="0" eaLnBrk="1" latinLnBrk="0" hangingPunct="1"/>
            <a:r>
              <a:rPr lang="en-US" sz="2800" b="1" kern="1200">
                <a:effectLst/>
                <a:latin typeface="Century Gothic"/>
              </a:rPr>
              <a:t>Total expenditures reported to date</a:t>
            </a:r>
            <a:r>
              <a:rPr lang="en-US" sz="2800" kern="1200">
                <a:effectLst/>
                <a:latin typeface="Century Gothic"/>
              </a:rPr>
              <a:t>: $ 40,606.11</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1,047,406.64</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 </a:t>
            </a:r>
            <a:endParaRPr lang="en-US" sz="2800" kern="1200">
              <a:latin typeface="Century Gothic"/>
            </a:endParaRPr>
          </a:p>
          <a:p>
            <a:r>
              <a:rPr lang="en-US" sz="1800">
                <a:latin typeface="Century Gothic"/>
              </a:rPr>
              <a:t>Continue canvassing, work with TCC staff to flush out administrative duties, continue working on match project. </a:t>
            </a:r>
          </a:p>
        </p:txBody>
      </p:sp>
      <p:pic>
        <p:nvPicPr>
          <p:cNvPr id="4" name="Picture 3">
            <a:extLst>
              <a:ext uri="{FF2B5EF4-FFF2-40B4-BE49-F238E27FC236}">
                <a16:creationId xmlns:a16="http://schemas.microsoft.com/office/drawing/2014/main" id="{B095CFA9-B2C9-FD5A-BF82-54C111CC8F56}"/>
              </a:ext>
            </a:extLst>
          </p:cNvPr>
          <p:cNvPicPr>
            <a:picLocks noChangeAspect="1"/>
          </p:cNvPicPr>
          <p:nvPr/>
        </p:nvPicPr>
        <p:blipFill>
          <a:blip r:embed="rId2"/>
          <a:stretch>
            <a:fillRect/>
          </a:stretch>
        </p:blipFill>
        <p:spPr>
          <a:xfrm>
            <a:off x="9103103" y="163402"/>
            <a:ext cx="1751163" cy="1785070"/>
          </a:xfrm>
          <a:prstGeom prst="rect">
            <a:avLst/>
          </a:prstGeom>
        </p:spPr>
      </p:pic>
    </p:spTree>
    <p:extLst>
      <p:ext uri="{BB962C8B-B14F-4D97-AF65-F5344CB8AC3E}">
        <p14:creationId xmlns:p14="http://schemas.microsoft.com/office/powerpoint/2010/main" val="151510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E6CA-2900-F5C5-BD4C-F321FE424FD3}"/>
              </a:ext>
            </a:extLst>
          </p:cNvPr>
          <p:cNvSpPr>
            <a:spLocks noGrp="1"/>
          </p:cNvSpPr>
          <p:nvPr>
            <p:ph type="title"/>
          </p:nvPr>
        </p:nvSpPr>
        <p:spPr/>
        <p:txBody>
          <a:bodyPr/>
          <a:lstStyle/>
          <a:p>
            <a:r>
              <a:rPr lang="en-US">
                <a:latin typeface="Century Gothic"/>
              </a:rPr>
              <a:t>Project 7: ADA Garden</a:t>
            </a:r>
          </a:p>
        </p:txBody>
      </p:sp>
      <p:sp>
        <p:nvSpPr>
          <p:cNvPr id="3" name="Content Placeholder 2">
            <a:extLst>
              <a:ext uri="{FF2B5EF4-FFF2-40B4-BE49-F238E27FC236}">
                <a16:creationId xmlns:a16="http://schemas.microsoft.com/office/drawing/2014/main" id="{F25BCA33-13DD-A60B-6176-9FAEF77385E9}"/>
              </a:ext>
            </a:extLst>
          </p:cNvPr>
          <p:cNvSpPr>
            <a:spLocks noGrp="1"/>
          </p:cNvSpPr>
          <p:nvPr>
            <p:ph idx="1"/>
          </p:nvPr>
        </p:nvSpPr>
        <p:spPr/>
        <p:txBody>
          <a:bodyPr vert="horz" lIns="91440" tIns="45720" rIns="91440" bIns="45720" rtlCol="0" anchor="t">
            <a:normAutofit fontScale="92500" lnSpcReduction="1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a:latin typeface="Century Gothic"/>
              </a:rPr>
              <a:t>Final design feedback session with target demographic to adjust ADA Garden Design </a:t>
            </a:r>
          </a:p>
          <a:p>
            <a:pPr lvl="1"/>
            <a:r>
              <a:rPr lang="en-US">
                <a:latin typeface="Century Gothic"/>
              </a:rPr>
              <a:t>Pre-Application meeting with the City of Richmond </a:t>
            </a:r>
          </a:p>
          <a:p>
            <a:pPr lvl="1"/>
            <a:r>
              <a:rPr lang="en-US">
                <a:latin typeface="Century Gothic"/>
              </a:rPr>
              <a:t>Walk through of the proposed garden site with project coordinator, design architect team, City of Richmond, and electrical engineers</a:t>
            </a:r>
          </a:p>
          <a:p>
            <a:pPr rtl="0" eaLnBrk="1" latinLnBrk="0" hangingPunct="1"/>
            <a:r>
              <a:rPr lang="en-US" sz="2800" b="1" kern="1200">
                <a:effectLst/>
                <a:latin typeface="Century Gothic"/>
              </a:rPr>
              <a:t>Total expenditures reported to date</a:t>
            </a:r>
            <a:r>
              <a:rPr lang="en-US" sz="2800" kern="1200">
                <a:effectLst/>
                <a:latin typeface="Century Gothic"/>
              </a:rPr>
              <a:t>: $ 22,473.98</a:t>
            </a:r>
            <a:endParaRPr lang="en-US">
              <a:effectLst/>
              <a:highlight>
                <a:srgbClr val="C0C0C0"/>
              </a:highligh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932,570.02</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a:latin typeface="Century Gothic"/>
              </a:rPr>
              <a:t>Begin drafting construction documents </a:t>
            </a:r>
          </a:p>
          <a:p>
            <a:pPr lvl="1"/>
            <a:r>
              <a:rPr lang="en-US">
                <a:latin typeface="Century Gothic"/>
              </a:rPr>
              <a:t>Prepare submittal for Design Review Board</a:t>
            </a:r>
            <a:endParaRPr lang="en-US"/>
          </a:p>
        </p:txBody>
      </p:sp>
      <p:pic>
        <p:nvPicPr>
          <p:cNvPr id="5" name="Picture 4">
            <a:extLst>
              <a:ext uri="{FF2B5EF4-FFF2-40B4-BE49-F238E27FC236}">
                <a16:creationId xmlns:a16="http://schemas.microsoft.com/office/drawing/2014/main" id="{69389904-894B-C54C-ADCB-E33844C17AEC}"/>
              </a:ext>
            </a:extLst>
          </p:cNvPr>
          <p:cNvPicPr>
            <a:picLocks noChangeAspect="1"/>
          </p:cNvPicPr>
          <p:nvPr/>
        </p:nvPicPr>
        <p:blipFill>
          <a:blip r:embed="rId2"/>
          <a:stretch>
            <a:fillRect/>
          </a:stretch>
        </p:blipFill>
        <p:spPr>
          <a:xfrm>
            <a:off x="8999034" y="584451"/>
            <a:ext cx="2743200" cy="1135685"/>
          </a:xfrm>
          <a:prstGeom prst="rect">
            <a:avLst/>
          </a:prstGeom>
        </p:spPr>
      </p:pic>
    </p:spTree>
    <p:extLst>
      <p:ext uri="{BB962C8B-B14F-4D97-AF65-F5344CB8AC3E}">
        <p14:creationId xmlns:p14="http://schemas.microsoft.com/office/powerpoint/2010/main" val="175771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60AB-2F2A-BDE0-3EA6-2F999F52103C}"/>
              </a:ext>
            </a:extLst>
          </p:cNvPr>
          <p:cNvSpPr>
            <a:spLocks noGrp="1"/>
          </p:cNvSpPr>
          <p:nvPr>
            <p:ph type="title"/>
          </p:nvPr>
        </p:nvSpPr>
        <p:spPr/>
        <p:txBody>
          <a:bodyPr/>
          <a:lstStyle/>
          <a:p>
            <a:r>
              <a:rPr lang="en-US">
                <a:latin typeface="Century Gothic"/>
              </a:rPr>
              <a:t>Project 8: Orchard</a:t>
            </a:r>
            <a:r>
              <a:rPr lang="en-US" baseline="0">
                <a:latin typeface="Century Gothic"/>
              </a:rPr>
              <a:t> for ALL!</a:t>
            </a:r>
            <a:r>
              <a:rPr lang="en-US">
                <a:latin typeface="Century Gothic"/>
              </a:rPr>
              <a:t> </a:t>
            </a:r>
          </a:p>
        </p:txBody>
      </p:sp>
      <p:sp>
        <p:nvSpPr>
          <p:cNvPr id="3" name="Content Placeholder 2">
            <a:extLst>
              <a:ext uri="{FF2B5EF4-FFF2-40B4-BE49-F238E27FC236}">
                <a16:creationId xmlns:a16="http://schemas.microsoft.com/office/drawing/2014/main" id="{73899437-C77E-77AC-DEA3-841407238832}"/>
              </a:ext>
            </a:extLst>
          </p:cNvPr>
          <p:cNvSpPr>
            <a:spLocks noGrp="1"/>
          </p:cNvSpPr>
          <p:nvPr>
            <p:ph idx="1"/>
          </p:nvPr>
        </p:nvSpPr>
        <p:spPr/>
        <p:txBody>
          <a:bodyPr vert="horz" lIns="91440" tIns="45720" rIns="91440" bIns="45720" rtlCol="0" anchor="t">
            <a:normAutofit fontScale="85000" lnSpcReduction="2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a:latin typeface="Century Gothic"/>
              </a:rPr>
              <a:t>Conducted interviews to hire a Gleaners coordinator to expand the OFA! Team </a:t>
            </a:r>
          </a:p>
          <a:p>
            <a:pPr lvl="1"/>
            <a:r>
              <a:rPr lang="en-US">
                <a:latin typeface="Century Gothic"/>
              </a:rPr>
              <a:t>Sourced 400 trees for our annual Fruit Tree Giveaway from Planting Justice</a:t>
            </a:r>
          </a:p>
          <a:p>
            <a:pPr lvl="1"/>
            <a:r>
              <a:rPr lang="en-US">
                <a:latin typeface="Century Gothic"/>
              </a:rPr>
              <a:t>Sent out postcard mailers to the project area to inform them about the Annual Fruit Tree Giveaway</a:t>
            </a:r>
            <a:endParaRPr lang="en-US"/>
          </a:p>
          <a:p>
            <a:pPr lvl="1"/>
            <a:r>
              <a:rPr lang="en-US">
                <a:latin typeface="Century Gothic"/>
              </a:rPr>
              <a:t>Created Gleaners Program Outreach Plan</a:t>
            </a:r>
            <a:endParaRPr lang="en-US"/>
          </a:p>
          <a:p>
            <a:pPr rtl="0" eaLnBrk="1" latinLnBrk="0" hangingPunct="1"/>
            <a:r>
              <a:rPr lang="en-US" sz="2800" b="1" kern="1200">
                <a:effectLst/>
                <a:latin typeface="Century Gothic"/>
              </a:rPr>
              <a:t>Total expenditures reported to date</a:t>
            </a:r>
            <a:r>
              <a:rPr lang="en-US" sz="2800" kern="1200">
                <a:effectLst/>
                <a:latin typeface="Century Gothic"/>
              </a:rPr>
              <a:t>: $ 30,969.81</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1,137,243.82</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 </a:t>
            </a:r>
            <a:endParaRPr lang="en-US" sz="2800" kern="1200">
              <a:latin typeface="Century Gothic"/>
            </a:endParaRPr>
          </a:p>
          <a:p>
            <a:pPr lvl="1"/>
            <a:r>
              <a:rPr lang="en-US">
                <a:latin typeface="Century Gothic"/>
              </a:rPr>
              <a:t>Host 6th Annual Fruit Tree Giveaway at Unity Park Plaza </a:t>
            </a:r>
          </a:p>
          <a:p>
            <a:pPr lvl="1"/>
            <a:r>
              <a:rPr lang="en-US">
                <a:latin typeface="Century Gothic"/>
              </a:rPr>
              <a:t>Hire Gleaners Coordinator </a:t>
            </a:r>
            <a:endParaRPr lang="en-US"/>
          </a:p>
          <a:p>
            <a:pPr lvl="1"/>
            <a:r>
              <a:rPr lang="en-US">
                <a:latin typeface="Century Gothic"/>
              </a:rPr>
              <a:t>Begin to follow up with Fruit Tree Giveaway Recipients -# </a:t>
            </a:r>
            <a:endParaRPr lang="en-US"/>
          </a:p>
          <a:p>
            <a:pPr lvl="1"/>
            <a:endParaRPr lang="en-US"/>
          </a:p>
        </p:txBody>
      </p:sp>
      <p:pic>
        <p:nvPicPr>
          <p:cNvPr id="5" name="Picture 4">
            <a:extLst>
              <a:ext uri="{FF2B5EF4-FFF2-40B4-BE49-F238E27FC236}">
                <a16:creationId xmlns:a16="http://schemas.microsoft.com/office/drawing/2014/main" id="{D9A43595-8F48-62BD-C401-3BE1AC62EAD1}"/>
              </a:ext>
            </a:extLst>
          </p:cNvPr>
          <p:cNvPicPr>
            <a:picLocks noChangeAspect="1"/>
          </p:cNvPicPr>
          <p:nvPr/>
        </p:nvPicPr>
        <p:blipFill>
          <a:blip r:embed="rId2"/>
          <a:stretch>
            <a:fillRect/>
          </a:stretch>
        </p:blipFill>
        <p:spPr>
          <a:xfrm>
            <a:off x="8999034" y="584451"/>
            <a:ext cx="2743200" cy="1135685"/>
          </a:xfrm>
          <a:prstGeom prst="rect">
            <a:avLst/>
          </a:prstGeom>
        </p:spPr>
      </p:pic>
    </p:spTree>
    <p:extLst>
      <p:ext uri="{BB962C8B-B14F-4D97-AF65-F5344CB8AC3E}">
        <p14:creationId xmlns:p14="http://schemas.microsoft.com/office/powerpoint/2010/main" val="244483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8FD6-9A7D-C526-B98F-89D8E789EFC8}"/>
              </a:ext>
            </a:extLst>
          </p:cNvPr>
          <p:cNvSpPr>
            <a:spLocks noGrp="1"/>
          </p:cNvSpPr>
          <p:nvPr>
            <p:ph type="title"/>
          </p:nvPr>
        </p:nvSpPr>
        <p:spPr/>
        <p:txBody>
          <a:bodyPr/>
          <a:lstStyle/>
          <a:p>
            <a:r>
              <a:rPr lang="en-US">
                <a:latin typeface="Century Gothic"/>
              </a:rPr>
              <a:t>Project 9: Veggie Rx </a:t>
            </a:r>
          </a:p>
        </p:txBody>
      </p:sp>
      <p:sp>
        <p:nvSpPr>
          <p:cNvPr id="3" name="Content Placeholder 2">
            <a:extLst>
              <a:ext uri="{FF2B5EF4-FFF2-40B4-BE49-F238E27FC236}">
                <a16:creationId xmlns:a16="http://schemas.microsoft.com/office/drawing/2014/main" id="{FBFB36C9-BEE6-346E-9921-46C1AFA9C15B}"/>
              </a:ext>
            </a:extLst>
          </p:cNvPr>
          <p:cNvSpPr>
            <a:spLocks noGrp="1"/>
          </p:cNvSpPr>
          <p:nvPr>
            <p:ph idx="1"/>
          </p:nvPr>
        </p:nvSpPr>
        <p:spPr/>
        <p:txBody>
          <a:bodyPr vert="horz" lIns="91440" tIns="45720" rIns="91440" bIns="45720" rtlCol="0" anchor="t">
            <a:normAutofit lnSpcReduction="1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r>
              <a:rPr lang="en-US" sz="1800">
                <a:latin typeface="Century Gothic"/>
              </a:rPr>
              <a:t>Began interview process for new Veggie Rx Project Manager</a:t>
            </a:r>
          </a:p>
          <a:p>
            <a:pPr lvl="1"/>
            <a:r>
              <a:rPr lang="en-US" sz="1800">
                <a:latin typeface="Century Gothic"/>
              </a:rPr>
              <a:t>Refined MOU with Lifelong</a:t>
            </a:r>
          </a:p>
          <a:p>
            <a:pPr lvl="1"/>
            <a:r>
              <a:rPr lang="en-US" sz="1800">
                <a:latin typeface="Century Gothic"/>
              </a:rPr>
              <a:t>Set reoccurring meeting with project team to build a clear pathway towards expansion to goal of 200 bag recipients </a:t>
            </a:r>
          </a:p>
          <a:p>
            <a:pPr rtl="0" eaLnBrk="1" latinLnBrk="0" hangingPunct="1"/>
            <a:r>
              <a:rPr lang="en-US" sz="2800" b="1" kern="1200">
                <a:effectLst/>
                <a:latin typeface="Century Gothic"/>
              </a:rPr>
              <a:t>Total expenditures reported to date</a:t>
            </a:r>
            <a:r>
              <a:rPr lang="en-US" sz="2800" kern="1200">
                <a:effectLst/>
                <a:latin typeface="Century Gothic"/>
              </a:rPr>
              <a:t>: $ 18,007.88</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3,238,872.00</a:t>
            </a:r>
            <a:endParaRPr lang="en-US">
              <a:effectLst/>
              <a:latin typeface="Century Gothic"/>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sz="1600">
                <a:latin typeface="Century Gothic"/>
                <a:cs typeface="Arial"/>
              </a:rPr>
              <a:t>Hire and begin onboarding and training new Veggie Rx Project Manager</a:t>
            </a:r>
          </a:p>
          <a:p>
            <a:pPr lvl="1"/>
            <a:r>
              <a:rPr lang="en-US" sz="1600">
                <a:latin typeface="Century Gothic"/>
                <a:cs typeface="Arial"/>
              </a:rPr>
              <a:t>Finalize invoice 1 &amp; 2 </a:t>
            </a:r>
            <a:r>
              <a:rPr lang="en-US" sz="1600" err="1">
                <a:latin typeface="Century Gothic"/>
                <a:cs typeface="Arial"/>
              </a:rPr>
              <a:t>backbilling</a:t>
            </a:r>
            <a:endParaRPr lang="en-US" sz="1600">
              <a:latin typeface="Century Gothic"/>
              <a:cs typeface="Arial"/>
            </a:endParaRPr>
          </a:p>
          <a:p>
            <a:pPr lvl="1"/>
            <a:r>
              <a:rPr lang="en-US" sz="1600">
                <a:latin typeface="Century Gothic"/>
                <a:cs typeface="Arial"/>
              </a:rPr>
              <a:t>Finalize all tracking and process documents for billing and patient referral management</a:t>
            </a:r>
          </a:p>
          <a:p>
            <a:pPr lvl="1"/>
            <a:r>
              <a:rPr lang="en-US" sz="1600">
                <a:latin typeface="Century Gothic"/>
                <a:cs typeface="Arial"/>
              </a:rPr>
              <a:t>Design templates for annual distribution log and procurement reports</a:t>
            </a:r>
          </a:p>
          <a:p>
            <a:pPr marL="457200" lvl="1" indent="0">
              <a:buNone/>
            </a:pPr>
            <a:endParaRPr lang="en-US" sz="1600" b="1">
              <a:latin typeface="Arial"/>
              <a:cs typeface="Arial"/>
            </a:endParaRPr>
          </a:p>
        </p:txBody>
      </p:sp>
      <p:pic>
        <p:nvPicPr>
          <p:cNvPr id="5" name="Picture 4">
            <a:extLst>
              <a:ext uri="{FF2B5EF4-FFF2-40B4-BE49-F238E27FC236}">
                <a16:creationId xmlns:a16="http://schemas.microsoft.com/office/drawing/2014/main" id="{3633D23B-C7BC-488A-2FF1-E10A4060F6D7}"/>
              </a:ext>
            </a:extLst>
          </p:cNvPr>
          <p:cNvPicPr>
            <a:picLocks noChangeAspect="1"/>
          </p:cNvPicPr>
          <p:nvPr/>
        </p:nvPicPr>
        <p:blipFill>
          <a:blip r:embed="rId2"/>
          <a:stretch>
            <a:fillRect/>
          </a:stretch>
        </p:blipFill>
        <p:spPr>
          <a:xfrm>
            <a:off x="8999034" y="584451"/>
            <a:ext cx="2743200" cy="1135685"/>
          </a:xfrm>
          <a:prstGeom prst="rect">
            <a:avLst/>
          </a:prstGeom>
        </p:spPr>
      </p:pic>
    </p:spTree>
    <p:extLst>
      <p:ext uri="{BB962C8B-B14F-4D97-AF65-F5344CB8AC3E}">
        <p14:creationId xmlns:p14="http://schemas.microsoft.com/office/powerpoint/2010/main" val="237345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7487-1179-57F1-4F7E-7F157D0B624B}"/>
              </a:ext>
            </a:extLst>
          </p:cNvPr>
          <p:cNvSpPr>
            <a:spLocks noGrp="1"/>
          </p:cNvSpPr>
          <p:nvPr>
            <p:ph type="title"/>
          </p:nvPr>
        </p:nvSpPr>
        <p:spPr/>
        <p:txBody>
          <a:bodyPr/>
          <a:lstStyle/>
          <a:p>
            <a:r>
              <a:rPr lang="en-US">
                <a:latin typeface="Century Gothic"/>
              </a:rPr>
              <a:t>Meeting Information</a:t>
            </a:r>
            <a:endParaRPr lang="es-ES"/>
          </a:p>
        </p:txBody>
      </p:sp>
      <p:sp>
        <p:nvSpPr>
          <p:cNvPr id="3" name="Content Placeholder 2">
            <a:extLst>
              <a:ext uri="{FF2B5EF4-FFF2-40B4-BE49-F238E27FC236}">
                <a16:creationId xmlns:a16="http://schemas.microsoft.com/office/drawing/2014/main" id="{D7A83234-2FA7-41B3-98FD-B8F807BD340B}"/>
              </a:ext>
            </a:extLst>
          </p:cNvPr>
          <p:cNvSpPr>
            <a:spLocks noGrp="1"/>
          </p:cNvSpPr>
          <p:nvPr>
            <p:ph idx="1"/>
          </p:nvPr>
        </p:nvSpPr>
        <p:spPr/>
        <p:txBody>
          <a:bodyPr vert="horz" lIns="91440" tIns="45720" rIns="91440" bIns="45720" rtlCol="0" anchor="t">
            <a:normAutofit fontScale="85000" lnSpcReduction="10000"/>
          </a:bodyPr>
          <a:lstStyle/>
          <a:p>
            <a:r>
              <a:rPr lang="en-US" b="1">
                <a:latin typeface="Century Gothic"/>
              </a:rPr>
              <a:t>Every first Wednesday of the month.</a:t>
            </a:r>
          </a:p>
          <a:p>
            <a:endParaRPr lang="en-US" b="1">
              <a:latin typeface="Century Gothic"/>
            </a:endParaRPr>
          </a:p>
          <a:p>
            <a:r>
              <a:rPr lang="en-US" b="1">
                <a:latin typeface="Century Gothic"/>
              </a:rPr>
              <a:t>In-person Attendance:</a:t>
            </a:r>
            <a:r>
              <a:rPr lang="en-US">
                <a:latin typeface="Century Gothic"/>
              </a:rPr>
              <a:t> Nevin Community Center, 598 Nevin Ave, Richmond, CA 94801</a:t>
            </a:r>
            <a:endParaRPr lang="en-US"/>
          </a:p>
          <a:p>
            <a:endParaRPr lang="en-US">
              <a:latin typeface="Century Gothic"/>
            </a:endParaRPr>
          </a:p>
          <a:p>
            <a:r>
              <a:rPr lang="en-US" b="1">
                <a:latin typeface="Century Gothic"/>
              </a:rPr>
              <a:t>Virtual Attendance:</a:t>
            </a:r>
            <a:r>
              <a:rPr lang="en-US">
                <a:latin typeface="Century Gothic"/>
              </a:rPr>
              <a:t> </a:t>
            </a:r>
            <a:r>
              <a:rPr lang="en-US">
                <a:latin typeface="Century Gothic"/>
                <a:hlinkClick r:id="rId2">
                  <a:extLst>
                    <a:ext uri="{A12FA001-AC4F-418D-AE19-62706E023703}">
                      <ahyp:hlinkClr xmlns:ahyp="http://schemas.microsoft.com/office/drawing/2018/hyperlinkcolor" val="tx"/>
                    </a:ext>
                  </a:extLst>
                </a:hlinkClick>
              </a:rPr>
              <a:t>https://ci-richmond-ca-us.zoom.us/meeting/register/tjwrcu2ortgihtrlu`_bx5erd41g-jfk1epva</a:t>
            </a:r>
            <a:r>
              <a:rPr lang="en-US">
                <a:latin typeface="Century Gothic"/>
              </a:rPr>
              <a:t> </a:t>
            </a:r>
          </a:p>
          <a:p>
            <a:endParaRPr lang="en-US">
              <a:latin typeface="Century Gothic"/>
            </a:endParaRPr>
          </a:p>
          <a:p>
            <a:r>
              <a:rPr lang="en-US" b="1">
                <a:latin typeface="Century Gothic"/>
              </a:rPr>
              <a:t>Phone Attendance: </a:t>
            </a:r>
            <a:r>
              <a:rPr lang="en-US">
                <a:latin typeface="Century Gothic"/>
              </a:rPr>
              <a:t>(669) 900-6833, or (669) 444-9171  Webinar ID: 976 6319 9451</a:t>
            </a:r>
          </a:p>
          <a:p>
            <a:endParaRPr lang="en-US"/>
          </a:p>
        </p:txBody>
      </p:sp>
    </p:spTree>
    <p:extLst>
      <p:ext uri="{BB962C8B-B14F-4D97-AF65-F5344CB8AC3E}">
        <p14:creationId xmlns:p14="http://schemas.microsoft.com/office/powerpoint/2010/main" val="56585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24E0-1C7D-CD3B-87E5-DAB771E51328}"/>
              </a:ext>
            </a:extLst>
          </p:cNvPr>
          <p:cNvSpPr>
            <a:spLocks noGrp="1"/>
          </p:cNvSpPr>
          <p:nvPr>
            <p:ph type="title"/>
          </p:nvPr>
        </p:nvSpPr>
        <p:spPr/>
        <p:txBody>
          <a:bodyPr/>
          <a:lstStyle/>
          <a:p>
            <a:r>
              <a:rPr lang="en-US"/>
              <a:t>Insert e-Bike Share</a:t>
            </a:r>
          </a:p>
        </p:txBody>
      </p:sp>
      <p:sp>
        <p:nvSpPr>
          <p:cNvPr id="3" name="Content Placeholder 2">
            <a:extLst>
              <a:ext uri="{FF2B5EF4-FFF2-40B4-BE49-F238E27FC236}">
                <a16:creationId xmlns:a16="http://schemas.microsoft.com/office/drawing/2014/main" id="{AE4AAC9F-6CCB-F1CF-268B-9C54B378A475}"/>
              </a:ext>
            </a:extLst>
          </p:cNvPr>
          <p:cNvSpPr>
            <a:spLocks noGrp="1"/>
          </p:cNvSpPr>
          <p:nvPr>
            <p:ph idx="1"/>
          </p:nvPr>
        </p:nvSpPr>
        <p:spPr>
          <a:xfrm>
            <a:off x="838200" y="1462210"/>
            <a:ext cx="10515600" cy="4597522"/>
          </a:xfrm>
        </p:spPr>
        <p:txBody>
          <a:bodyPr vert="horz" lIns="91440" tIns="45720" rIns="91440" bIns="45720" rtlCol="0" anchor="t">
            <a:normAutofit/>
          </a:bodyPr>
          <a:lstStyle/>
          <a:p>
            <a:pPr rtl="0" eaLnBrk="1" latinLnBrk="0" hangingPunct="1"/>
            <a:r>
              <a:rPr lang="en-US" sz="2800" b="1" kern="1200">
                <a:effectLst/>
                <a:latin typeface="Century Gothic"/>
              </a:rPr>
              <a:t>Work completed since last meeting: </a:t>
            </a:r>
          </a:p>
          <a:p>
            <a:pPr marL="800100" lvl="1" indent="-342900">
              <a:lnSpc>
                <a:spcPct val="105000"/>
              </a:lnSpc>
              <a:spcBef>
                <a:spcPts val="0"/>
              </a:spcBef>
              <a:spcAft>
                <a:spcPts val="800"/>
              </a:spcAft>
              <a:buFont typeface="Symbol" panose="05050102010706020507" pitchFamily="18" charset="2"/>
              <a:buChar char=""/>
            </a:pPr>
            <a:r>
              <a:rPr lang="en-US" sz="1800">
                <a:latin typeface="Arial"/>
                <a:ea typeface="Times New Roman" panose="02020603050405020304" pitchFamily="18" charset="0"/>
                <a:cs typeface="Aptos" panose="020B0004020202020204" pitchFamily="34" charset="0"/>
              </a:rPr>
              <a:t>Continued</a:t>
            </a:r>
            <a:r>
              <a:rPr lang="en-US" sz="1800">
                <a:effectLst/>
                <a:latin typeface="Arial"/>
                <a:ea typeface="Times New Roman" panose="02020603050405020304" pitchFamily="18" charset="0"/>
                <a:cs typeface="Aptos" panose="020B0004020202020204" pitchFamily="34" charset="0"/>
              </a:rPr>
              <a:t> </a:t>
            </a:r>
            <a:r>
              <a:rPr lang="en-US" sz="1800">
                <a:latin typeface="Arial"/>
                <a:ea typeface="Times New Roman" panose="02020603050405020304" pitchFamily="18" charset="0"/>
                <a:cs typeface="Aptos" panose="020B0004020202020204" pitchFamily="34" charset="0"/>
              </a:rPr>
              <a:t>work</a:t>
            </a:r>
            <a:r>
              <a:rPr lang="en-US" sz="1800">
                <a:effectLst/>
                <a:latin typeface="Arial"/>
                <a:ea typeface="Times New Roman" panose="02020603050405020304" pitchFamily="18" charset="0"/>
                <a:cs typeface="Aptos" panose="020B0004020202020204" pitchFamily="34" charset="0"/>
              </a:rPr>
              <a:t> with </a:t>
            </a:r>
            <a:r>
              <a:rPr lang="en-US" sz="1800">
                <a:latin typeface="Arial"/>
                <a:ea typeface="Times New Roman" panose="02020603050405020304" pitchFamily="18" charset="0"/>
                <a:cs typeface="Aptos" panose="020B0004020202020204" pitchFamily="34" charset="0"/>
              </a:rPr>
              <a:t>community-based</a:t>
            </a:r>
            <a:r>
              <a:rPr lang="en-US" sz="1800">
                <a:effectLst/>
                <a:latin typeface="Arial"/>
                <a:ea typeface="Times New Roman" panose="02020603050405020304" pitchFamily="18" charset="0"/>
                <a:cs typeface="Aptos" panose="020B0004020202020204" pitchFamily="34" charset="0"/>
              </a:rPr>
              <a:t> </a:t>
            </a:r>
            <a:r>
              <a:rPr lang="en-US" sz="1800">
                <a:latin typeface="Arial"/>
                <a:ea typeface="Times New Roman" panose="02020603050405020304" pitchFamily="18" charset="0"/>
                <a:cs typeface="Aptos" panose="020B0004020202020204" pitchFamily="34" charset="0"/>
              </a:rPr>
              <a:t>organizations</a:t>
            </a:r>
            <a:endParaRPr lang="en-US" sz="1800" b="1">
              <a:latin typeface="Arial"/>
              <a:ea typeface="Times New Roman" panose="02020603050405020304" pitchFamily="18" charset="0"/>
              <a:cs typeface="Arial"/>
            </a:endParaRPr>
          </a:p>
          <a:p>
            <a:pPr marL="800100" lvl="1" indent="-342900">
              <a:lnSpc>
                <a:spcPct val="105000"/>
              </a:lnSpc>
              <a:spcBef>
                <a:spcPts val="0"/>
              </a:spcBef>
              <a:spcAft>
                <a:spcPts val="800"/>
              </a:spcAft>
              <a:buFont typeface="Symbol" panose="05050102010706020507" pitchFamily="18" charset="2"/>
              <a:buChar char=""/>
            </a:pPr>
            <a:r>
              <a:rPr lang="en-US" sz="1800">
                <a:latin typeface="Arial"/>
                <a:ea typeface="Times New Roman" panose="02020603050405020304" pitchFamily="18" charset="0"/>
                <a:cs typeface="Arial"/>
              </a:rPr>
              <a:t>Launched</a:t>
            </a:r>
            <a:r>
              <a:rPr lang="en-US" sz="1800">
                <a:effectLst/>
                <a:latin typeface="Arial"/>
                <a:ea typeface="Times New Roman" panose="02020603050405020304" pitchFamily="18" charset="0"/>
                <a:cs typeface="Arial"/>
              </a:rPr>
              <a:t> the </a:t>
            </a:r>
            <a:r>
              <a:rPr lang="en-US" sz="1800" err="1">
                <a:effectLst/>
                <a:latin typeface="Arial"/>
                <a:ea typeface="Times New Roman" panose="02020603050405020304" pitchFamily="18" charset="0"/>
                <a:cs typeface="Arial"/>
              </a:rPr>
              <a:t>eBike</a:t>
            </a:r>
            <a:r>
              <a:rPr lang="en-US" sz="1800">
                <a:effectLst/>
                <a:latin typeface="Arial"/>
                <a:ea typeface="Times New Roman" panose="02020603050405020304" pitchFamily="18" charset="0"/>
                <a:cs typeface="Arial"/>
              </a:rPr>
              <a:t> system</a:t>
            </a:r>
            <a:r>
              <a:rPr lang="en-US" sz="1800">
                <a:latin typeface="Arial"/>
                <a:ea typeface="Times New Roman" panose="02020603050405020304" pitchFamily="18" charset="0"/>
                <a:cs typeface="Arial"/>
              </a:rPr>
              <a:t> / Ribbon cutting ceremony</a:t>
            </a:r>
            <a:endParaRPr lang="en-US" sz="1800" b="1">
              <a:latin typeface="Arial"/>
              <a:cs typeface="Arial"/>
            </a:endParaRPr>
          </a:p>
          <a:p>
            <a:pPr marL="800100" lvl="1" indent="-342900">
              <a:lnSpc>
                <a:spcPct val="105000"/>
              </a:lnSpc>
              <a:spcBef>
                <a:spcPts val="0"/>
              </a:spcBef>
              <a:spcAft>
                <a:spcPts val="0"/>
              </a:spcAft>
              <a:buSzPts val="1000"/>
              <a:buFont typeface="Symbol" panose="05050102010706020507" pitchFamily="18" charset="2"/>
              <a:buChar char=""/>
              <a:tabLst>
                <a:tab pos="457200" algn="l"/>
              </a:tabLst>
            </a:pPr>
            <a:r>
              <a:rPr lang="en-US" sz="1800">
                <a:latin typeface="Arial"/>
                <a:ea typeface="Times New Roman" panose="02020603050405020304" pitchFamily="18" charset="0"/>
                <a:cs typeface="Aptos" panose="020B0004020202020204" pitchFamily="34" charset="0"/>
              </a:rPr>
              <a:t>Trained hired</a:t>
            </a:r>
            <a:r>
              <a:rPr lang="en-US" sz="1800">
                <a:effectLst/>
                <a:latin typeface="Arial"/>
                <a:ea typeface="Times New Roman" panose="02020603050405020304" pitchFamily="18" charset="0"/>
                <a:cs typeface="Aptos" panose="020B0004020202020204" pitchFamily="34" charset="0"/>
              </a:rPr>
              <a:t> </a:t>
            </a:r>
            <a:r>
              <a:rPr lang="en-US" sz="1800">
                <a:latin typeface="Arial"/>
                <a:ea typeface="Times New Roman" panose="02020603050405020304" pitchFamily="18" charset="0"/>
                <a:cs typeface="Aptos" panose="020B0004020202020204" pitchFamily="34" charset="0"/>
              </a:rPr>
              <a:t>staff</a:t>
            </a:r>
            <a:endParaRPr lang="en-US" sz="1800">
              <a:latin typeface="Arial"/>
              <a:ea typeface="Times New Roman" panose="02020603050405020304" pitchFamily="18" charset="0"/>
              <a:cs typeface="Arial"/>
            </a:endParaRPr>
          </a:p>
          <a:p>
            <a:pPr marL="800100" lvl="1" indent="-342900">
              <a:lnSpc>
                <a:spcPct val="105000"/>
              </a:lnSpc>
              <a:spcBef>
                <a:spcPts val="0"/>
              </a:spcBef>
              <a:buSzPts val="1000"/>
              <a:buFont typeface="Symbol" panose="05050102010706020507" pitchFamily="18" charset="2"/>
              <a:buChar char=""/>
              <a:tabLst>
                <a:tab pos="457200" algn="l"/>
              </a:tabLst>
            </a:pPr>
            <a:r>
              <a:rPr lang="en-US" sz="1800">
                <a:latin typeface="Arial"/>
                <a:ea typeface="Times New Roman" panose="02020603050405020304" pitchFamily="18" charset="0"/>
                <a:cs typeface="Aptos" panose="020B0004020202020204" pitchFamily="34" charset="0"/>
              </a:rPr>
              <a:t>In the process of hiring</a:t>
            </a:r>
            <a:r>
              <a:rPr lang="en-US" sz="1800">
                <a:effectLst/>
                <a:latin typeface="Arial"/>
                <a:ea typeface="Times New Roman" panose="02020603050405020304" pitchFamily="18" charset="0"/>
                <a:cs typeface="Aptos" panose="020B0004020202020204" pitchFamily="34" charset="0"/>
              </a:rPr>
              <a:t> </a:t>
            </a:r>
            <a:r>
              <a:rPr lang="en-US" sz="1800">
                <a:latin typeface="Arial"/>
                <a:ea typeface="Times New Roman" panose="02020603050405020304" pitchFamily="18" charset="0"/>
                <a:cs typeface="Aptos" panose="020B0004020202020204" pitchFamily="34" charset="0"/>
              </a:rPr>
              <a:t>a Community</a:t>
            </a:r>
            <a:r>
              <a:rPr lang="en-US" sz="1800">
                <a:effectLst/>
                <a:latin typeface="Arial"/>
                <a:ea typeface="Times New Roman" panose="02020603050405020304" pitchFamily="18" charset="0"/>
                <a:cs typeface="Aptos" panose="020B0004020202020204" pitchFamily="34" charset="0"/>
              </a:rPr>
              <a:t> Manager</a:t>
            </a:r>
            <a:r>
              <a:rPr lang="en-US" sz="1800">
                <a:latin typeface="Arial"/>
                <a:ea typeface="Times New Roman" panose="02020603050405020304" pitchFamily="18" charset="0"/>
                <a:cs typeface="Aptos" panose="020B0004020202020204" pitchFamily="34" charset="0"/>
              </a:rPr>
              <a:t> to work with stakeholders and the community</a:t>
            </a:r>
            <a:endParaRPr lang="en-US" sz="1800">
              <a:latin typeface="Arial"/>
              <a:ea typeface="Times New Roman" panose="02020603050405020304" pitchFamily="18" charset="0"/>
              <a:cs typeface="Arial"/>
            </a:endParaRPr>
          </a:p>
          <a:p>
            <a:pPr marL="800100" lvl="1" indent="-342900">
              <a:lnSpc>
                <a:spcPct val="105000"/>
              </a:lnSpc>
              <a:spcBef>
                <a:spcPts val="0"/>
              </a:spcBef>
              <a:spcAft>
                <a:spcPts val="0"/>
              </a:spcAft>
              <a:buSzPts val="1000"/>
              <a:buFont typeface="Symbol" panose="05050102010706020507" pitchFamily="18" charset="2"/>
              <a:buChar char=""/>
              <a:tabLst>
                <a:tab pos="457200" algn="l"/>
              </a:tabLst>
            </a:pPr>
            <a:r>
              <a:rPr lang="en-US" sz="1800">
                <a:latin typeface="Arial"/>
                <a:ea typeface="Times New Roman" panose="02020603050405020304" pitchFamily="18" charset="0"/>
                <a:cs typeface="Arial"/>
              </a:rPr>
              <a:t>Completed a</a:t>
            </a:r>
            <a:r>
              <a:rPr lang="en-US" sz="1800">
                <a:effectLst/>
                <a:latin typeface="Arial"/>
                <a:ea typeface="Times New Roman" panose="02020603050405020304" pitchFamily="18" charset="0"/>
                <a:cs typeface="Arial"/>
              </a:rPr>
              <a:t> Community Outreach and Engagement Plan</a:t>
            </a:r>
            <a:r>
              <a:rPr lang="en-US" sz="1800">
                <a:latin typeface="Arial"/>
                <a:ea typeface="Times New Roman" panose="02020603050405020304" pitchFamily="18" charset="0"/>
                <a:cs typeface="Arial"/>
              </a:rPr>
              <a:t> for implementation</a:t>
            </a:r>
            <a:endParaRPr lang="en-US" sz="1800">
              <a:effectLst/>
              <a:latin typeface="Arial"/>
              <a:cs typeface="Arial"/>
            </a:endParaRPr>
          </a:p>
          <a:p>
            <a:pPr rtl="0" eaLnBrk="1" latinLnBrk="0" hangingPunct="1"/>
            <a:r>
              <a:rPr lang="en-US" sz="2800" b="1" kern="1200">
                <a:effectLst/>
                <a:latin typeface="Century Gothic"/>
              </a:rPr>
              <a:t>Total expenditures reported to date</a:t>
            </a:r>
            <a:r>
              <a:rPr lang="en-US" sz="2800" kern="1200">
                <a:effectLst/>
                <a:latin typeface="Century Gothic"/>
              </a:rPr>
              <a:t>: $</a:t>
            </a:r>
            <a:r>
              <a:rPr lang="en-US">
                <a:latin typeface="Century Gothic"/>
              </a:rPr>
              <a:t>1,094,375</a:t>
            </a:r>
            <a:endParaRPr lang="en-US">
              <a:effectLst/>
              <a:latin typeface="Century Gothic"/>
            </a:endParaRPr>
          </a:p>
          <a:p>
            <a:r>
              <a:rPr lang="en-US" sz="2800" b="1" kern="1200">
                <a:effectLst/>
                <a:latin typeface="Century Gothic"/>
              </a:rPr>
              <a:t>Remaining budget</a:t>
            </a:r>
            <a:r>
              <a:rPr lang="en-US" sz="2800" kern="1200">
                <a:effectLst/>
                <a:latin typeface="Century Gothic"/>
              </a:rPr>
              <a:t>: $</a:t>
            </a:r>
            <a:r>
              <a:rPr lang="en-US">
                <a:latin typeface="Century Gothic"/>
              </a:rPr>
              <a:t>3 million</a:t>
            </a:r>
            <a:endParaRPr lang="en-US">
              <a:effectLst/>
            </a:endParaRPr>
          </a:p>
          <a:p>
            <a:r>
              <a:rPr lang="en-US" sz="2800" b="1" kern="1200">
                <a:effectLst/>
                <a:latin typeface="Century Gothic"/>
              </a:rPr>
              <a:t>Planned work in the next ~two weeks</a:t>
            </a:r>
            <a:r>
              <a:rPr lang="en-US" sz="2800" kern="1200">
                <a:effectLst/>
                <a:latin typeface="Century Gothic"/>
              </a:rPr>
              <a:t>:</a:t>
            </a:r>
            <a:r>
              <a:rPr lang="en-US">
                <a:latin typeface="Century Gothic"/>
              </a:rPr>
              <a:t> place additional bikes throughout the City at identified locations.</a:t>
            </a:r>
            <a:endParaRPr lang="en-US"/>
          </a:p>
        </p:txBody>
      </p:sp>
      <p:pic>
        <p:nvPicPr>
          <p:cNvPr id="4" name="Imagen 3" descr="Logotipo, nombre de la empresa&#10;&#10;Descripción generada automáticamente">
            <a:extLst>
              <a:ext uri="{FF2B5EF4-FFF2-40B4-BE49-F238E27FC236}">
                <a16:creationId xmlns:a16="http://schemas.microsoft.com/office/drawing/2014/main" id="{CAD4324A-8681-6D9C-8134-87891CDC8D9B}"/>
              </a:ext>
            </a:extLst>
          </p:cNvPr>
          <p:cNvPicPr>
            <a:picLocks noChangeAspect="1"/>
          </p:cNvPicPr>
          <p:nvPr/>
        </p:nvPicPr>
        <p:blipFill>
          <a:blip r:embed="rId2"/>
          <a:stretch>
            <a:fillRect/>
          </a:stretch>
        </p:blipFill>
        <p:spPr>
          <a:xfrm>
            <a:off x="8943278" y="228915"/>
            <a:ext cx="2743200" cy="1530804"/>
          </a:xfrm>
          <a:prstGeom prst="rect">
            <a:avLst/>
          </a:prstGeom>
        </p:spPr>
      </p:pic>
    </p:spTree>
    <p:extLst>
      <p:ext uri="{BB962C8B-B14F-4D97-AF65-F5344CB8AC3E}">
        <p14:creationId xmlns:p14="http://schemas.microsoft.com/office/powerpoint/2010/main" val="2720314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7556-BA0B-4B89-4828-269139D10E93}"/>
              </a:ext>
            </a:extLst>
          </p:cNvPr>
          <p:cNvSpPr>
            <a:spLocks noGrp="1"/>
          </p:cNvSpPr>
          <p:nvPr>
            <p:ph type="title"/>
          </p:nvPr>
        </p:nvSpPr>
        <p:spPr/>
        <p:txBody>
          <a:bodyPr/>
          <a:lstStyle/>
          <a:p>
            <a:r>
              <a:rPr lang="en-US"/>
              <a:t>Insert CEP</a:t>
            </a:r>
          </a:p>
        </p:txBody>
      </p:sp>
      <p:sp>
        <p:nvSpPr>
          <p:cNvPr id="3" name="Content Placeholder 2">
            <a:extLst>
              <a:ext uri="{FF2B5EF4-FFF2-40B4-BE49-F238E27FC236}">
                <a16:creationId xmlns:a16="http://schemas.microsoft.com/office/drawing/2014/main" id="{E0193AE4-A224-2483-0955-6F85A00E0128}"/>
              </a:ext>
            </a:extLst>
          </p:cNvPr>
          <p:cNvSpPr>
            <a:spLocks noGrp="1"/>
          </p:cNvSpPr>
          <p:nvPr>
            <p:ph idx="1"/>
          </p:nvPr>
        </p:nvSpPr>
        <p:spPr/>
        <p:txBody>
          <a:bodyPr vert="horz" lIns="91440" tIns="45720" rIns="91440" bIns="45720" rtlCol="0" anchor="t">
            <a:normAutofit fontScale="85000" lnSpcReduction="20000"/>
          </a:bodyPr>
          <a:lstStyle/>
          <a:p>
            <a:pPr rtl="0" eaLnBrk="1" latinLnBrk="0" hangingPunct="1"/>
            <a:r>
              <a:rPr lang="en-US" sz="2800" b="1" kern="1200">
                <a:effectLst/>
                <a:latin typeface="Century Gothic"/>
              </a:rPr>
              <a:t>Work completed since last meeting: </a:t>
            </a:r>
          </a:p>
          <a:p>
            <a:pPr marL="800100" lvl="1" indent="-342900">
              <a:lnSpc>
                <a:spcPct val="115000"/>
              </a:lnSpc>
              <a:spcBef>
                <a:spcPts val="0"/>
              </a:spcBef>
              <a:spcAft>
                <a:spcPts val="800"/>
              </a:spcAft>
              <a:buFont typeface="Symbol" panose="05050102010706020507" pitchFamily="18" charset="2"/>
              <a:buChar char=""/>
            </a:pPr>
            <a:r>
              <a:rPr lang="en-US">
                <a:latin typeface="Century Gothic"/>
              </a:rPr>
              <a:t>Begin drafting Richmond Rising website</a:t>
            </a:r>
          </a:p>
          <a:p>
            <a:pPr marL="800100" lvl="1" indent="-342900">
              <a:lnSpc>
                <a:spcPct val="114999"/>
              </a:lnSpc>
              <a:spcBef>
                <a:spcPts val="0"/>
              </a:spcBef>
              <a:spcAft>
                <a:spcPts val="800"/>
              </a:spcAft>
              <a:buFont typeface="Symbol" panose="05050102010706020507" pitchFamily="18" charset="2"/>
              <a:buChar char=""/>
            </a:pPr>
            <a:r>
              <a:rPr lang="en-US">
                <a:latin typeface="Century Gothic"/>
              </a:rPr>
              <a:t>Begin drafting Engagement Plan</a:t>
            </a:r>
          </a:p>
          <a:p>
            <a:pPr marL="800100" marR="0" lvl="1" indent="-342900">
              <a:lnSpc>
                <a:spcPct val="114999"/>
              </a:lnSpc>
              <a:spcBef>
                <a:spcPts val="0"/>
              </a:spcBef>
              <a:spcAft>
                <a:spcPts val="800"/>
              </a:spcAft>
              <a:buFont typeface="Symbol" panose="05050102010706020507" pitchFamily="18" charset="2"/>
              <a:buChar char=""/>
            </a:pPr>
            <a:r>
              <a:rPr lang="en-US">
                <a:latin typeface="Century Gothic"/>
              </a:rPr>
              <a:t>Draft Youth Fellow Manager job description </a:t>
            </a:r>
          </a:p>
          <a:p>
            <a:pPr marL="800100" marR="0" lvl="1" indent="-342900">
              <a:lnSpc>
                <a:spcPct val="107000"/>
              </a:lnSpc>
              <a:spcBef>
                <a:spcPts val="0"/>
              </a:spcBef>
              <a:spcAft>
                <a:spcPts val="0"/>
              </a:spcAft>
              <a:buFont typeface="Symbol" panose="05050102010706020507" pitchFamily="18" charset="2"/>
              <a:buChar char=""/>
            </a:pPr>
            <a:r>
              <a:rPr lang="en-US">
                <a:latin typeface="Century Gothic"/>
              </a:rPr>
              <a:t>Draft Annual Youth Fellows reporting documents</a:t>
            </a:r>
          </a:p>
          <a:p>
            <a:pPr marL="1200150" marR="0" lvl="2" indent="-285750">
              <a:lnSpc>
                <a:spcPct val="107000"/>
              </a:lnSpc>
              <a:spcBef>
                <a:spcPts val="0"/>
              </a:spcBef>
              <a:spcAft>
                <a:spcPts val="1000"/>
              </a:spcAft>
              <a:buFont typeface="Courier New" panose="02070309020205020404" pitchFamily="49" charset="0"/>
              <a:buChar char="o"/>
            </a:pPr>
            <a:r>
              <a:rPr lang="en-US" sz="2400">
                <a:latin typeface="Century Gothic"/>
              </a:rPr>
              <a:t>Youth Fellows Community Engagement Log</a:t>
            </a:r>
          </a:p>
          <a:p>
            <a:pPr lvl="1"/>
            <a:r>
              <a:rPr lang="en-US">
                <a:latin typeface="Century Gothic"/>
              </a:rPr>
              <a:t>Youth Fellows Community Engagement Summary</a:t>
            </a:r>
          </a:p>
          <a:p>
            <a:pPr rtl="0" eaLnBrk="1" latinLnBrk="0" hangingPunct="1"/>
            <a:r>
              <a:rPr lang="en-US" sz="2800" b="1" kern="1200">
                <a:effectLst/>
                <a:latin typeface="Century Gothic"/>
              </a:rPr>
              <a:t>Total expenditures reported to date</a:t>
            </a:r>
            <a:r>
              <a:rPr lang="en-US" sz="2800" kern="1200">
                <a:effectLst/>
                <a:latin typeface="Century Gothic"/>
              </a:rPr>
              <a:t>: $ 2,383.55</a:t>
            </a:r>
            <a:endParaRPr lang="en-US">
              <a:effectLst/>
              <a:latin typeface="Century Gothic"/>
            </a:endParaRPr>
          </a:p>
          <a:p>
            <a:pPr rtl="0" eaLnBrk="1" latinLnBrk="0" hangingPunct="1"/>
            <a:r>
              <a:rPr lang="en-US" sz="2800" b="1" kern="1200">
                <a:effectLst/>
                <a:latin typeface="Century Gothic"/>
              </a:rPr>
              <a:t>Remaining budget</a:t>
            </a:r>
            <a:r>
              <a:rPr lang="en-US" sz="2800" kern="1200">
                <a:effectLst/>
                <a:latin typeface="Century Gothic"/>
              </a:rPr>
              <a:t>: $  2,563,649.18</a:t>
            </a:r>
          </a:p>
          <a:p>
            <a:pPr rtl="0" eaLnBrk="1" latinLnBrk="0" hangingPunct="1"/>
            <a:r>
              <a:rPr lang="en-US" sz="2800" b="1" kern="1200">
                <a:effectLst/>
                <a:latin typeface="Century Gothic"/>
              </a:rPr>
              <a:t>Planned work in the next ~two weeks</a:t>
            </a:r>
            <a:r>
              <a:rPr lang="en-US" sz="2800" kern="1200">
                <a:effectLst/>
                <a:latin typeface="Century Gothic"/>
              </a:rPr>
              <a:t>: </a:t>
            </a:r>
            <a:endParaRPr lang="en-US" sz="2800" kern="1200">
              <a:latin typeface="Century Gothic"/>
            </a:endParaRPr>
          </a:p>
          <a:p>
            <a:pPr lvl="1"/>
            <a:r>
              <a:rPr lang="en-US">
                <a:latin typeface="Century Gothic"/>
              </a:rPr>
              <a:t>Finish Community Engagement Plan </a:t>
            </a:r>
            <a:endParaRPr lang="en-US"/>
          </a:p>
        </p:txBody>
      </p:sp>
      <p:pic>
        <p:nvPicPr>
          <p:cNvPr id="4" name="Imagen 3" descr="Logotipo, nombre de la empresa&#10;&#10;Descripción generada automáticamente">
            <a:extLst>
              <a:ext uri="{FF2B5EF4-FFF2-40B4-BE49-F238E27FC236}">
                <a16:creationId xmlns:a16="http://schemas.microsoft.com/office/drawing/2014/main" id="{8EFA6A02-53CF-2779-C82F-6E8EF1FE8AFA}"/>
              </a:ext>
            </a:extLst>
          </p:cNvPr>
          <p:cNvPicPr>
            <a:picLocks noChangeAspect="1"/>
          </p:cNvPicPr>
          <p:nvPr/>
        </p:nvPicPr>
        <p:blipFill>
          <a:blip r:embed="rId2"/>
          <a:stretch>
            <a:fillRect/>
          </a:stretch>
        </p:blipFill>
        <p:spPr>
          <a:xfrm>
            <a:off x="9048750" y="415698"/>
            <a:ext cx="2743200" cy="1530804"/>
          </a:xfrm>
          <a:prstGeom prst="rect">
            <a:avLst/>
          </a:prstGeom>
        </p:spPr>
      </p:pic>
    </p:spTree>
    <p:extLst>
      <p:ext uri="{BB962C8B-B14F-4D97-AF65-F5344CB8AC3E}">
        <p14:creationId xmlns:p14="http://schemas.microsoft.com/office/powerpoint/2010/main" val="322410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0319-DCBD-1007-9FD2-EC1D739442C8}"/>
              </a:ext>
            </a:extLst>
          </p:cNvPr>
          <p:cNvSpPr>
            <a:spLocks noGrp="1"/>
          </p:cNvSpPr>
          <p:nvPr>
            <p:ph type="title"/>
          </p:nvPr>
        </p:nvSpPr>
        <p:spPr/>
        <p:txBody>
          <a:bodyPr/>
          <a:lstStyle/>
          <a:p>
            <a:r>
              <a:rPr lang="en-US"/>
              <a:t>Insert DAP</a:t>
            </a:r>
          </a:p>
        </p:txBody>
      </p:sp>
      <p:sp>
        <p:nvSpPr>
          <p:cNvPr id="3" name="Content Placeholder 2">
            <a:extLst>
              <a:ext uri="{FF2B5EF4-FFF2-40B4-BE49-F238E27FC236}">
                <a16:creationId xmlns:a16="http://schemas.microsoft.com/office/drawing/2014/main" id="{304D4EF4-1049-DF5B-236C-A904B0AE722D}"/>
              </a:ext>
            </a:extLst>
          </p:cNvPr>
          <p:cNvSpPr>
            <a:spLocks noGrp="1"/>
          </p:cNvSpPr>
          <p:nvPr>
            <p:ph idx="1"/>
          </p:nvPr>
        </p:nvSpPr>
        <p:spPr/>
        <p:txBody>
          <a:bodyPr vert="horz" lIns="91440" tIns="45720" rIns="91440" bIns="45720" rtlCol="0" anchor="t">
            <a:normAutofit fontScale="92500" lnSpcReduction="20000"/>
          </a:bodyPr>
          <a:lstStyle/>
          <a:p>
            <a:pPr rtl="0" eaLnBrk="1" latinLnBrk="0" hangingPunct="1"/>
            <a:r>
              <a:rPr lang="en-US" sz="2800" b="1" kern="1200">
                <a:effectLst/>
                <a:latin typeface="Century Gothic"/>
              </a:rPr>
              <a:t>Work </a:t>
            </a:r>
            <a:r>
              <a:rPr lang="en-US" b="1">
                <a:latin typeface="Century Gothic"/>
              </a:rPr>
              <a:t>completed since last meeting: </a:t>
            </a:r>
          </a:p>
          <a:p>
            <a:pPr marL="800100" lvl="1" indent="-342900">
              <a:lnSpc>
                <a:spcPct val="107000"/>
              </a:lnSpc>
              <a:spcBef>
                <a:spcPts val="0"/>
              </a:spcBef>
              <a:buFont typeface="Symbol" panose="05050102010706020507" pitchFamily="18" charset="2"/>
              <a:buChar char=""/>
            </a:pPr>
            <a:r>
              <a:rPr lang="en-US" sz="2200"/>
              <a:t>Draft ADU Guidebook completed; presented at ADU workshop February 28, 2024</a:t>
            </a:r>
          </a:p>
          <a:p>
            <a:pPr marL="800100" lvl="1" indent="-342900">
              <a:lnSpc>
                <a:spcPct val="107000"/>
              </a:lnSpc>
              <a:spcBef>
                <a:spcPts val="0"/>
              </a:spcBef>
              <a:buFont typeface="Symbol" panose="05050102010706020507" pitchFamily="18" charset="2"/>
              <a:buChar char=""/>
            </a:pPr>
            <a:r>
              <a:rPr lang="en-US" sz="2200"/>
              <a:t>Public Land Policy Framework completed; presented to City Council March 5, 2024</a:t>
            </a:r>
          </a:p>
          <a:p>
            <a:pPr marL="800100" lvl="1" indent="-342900">
              <a:lnSpc>
                <a:spcPct val="107000"/>
              </a:lnSpc>
              <a:spcBef>
                <a:spcPts val="0"/>
              </a:spcBef>
              <a:buFont typeface="Symbol" panose="05050102010706020507" pitchFamily="18" charset="2"/>
              <a:buChar char=""/>
            </a:pPr>
            <a:r>
              <a:rPr lang="en-US" sz="2200">
                <a:latin typeface="Century Gothic"/>
              </a:rPr>
              <a:t>Secured ARPA funding for Buy Local campaign and Façade Improvement Pilot Program</a:t>
            </a:r>
          </a:p>
          <a:p>
            <a:pPr marL="800100" lvl="1" indent="-342900">
              <a:lnSpc>
                <a:spcPct val="107000"/>
              </a:lnSpc>
              <a:spcBef>
                <a:spcPts val="0"/>
              </a:spcBef>
              <a:buFont typeface="Symbol" panose="05050102010706020507" pitchFamily="18" charset="2"/>
              <a:buChar char=""/>
            </a:pPr>
            <a:r>
              <a:rPr lang="en-US" sz="2200">
                <a:latin typeface="Century Gothic"/>
              </a:rPr>
              <a:t>ADU Workshop held on February 28th. </a:t>
            </a:r>
          </a:p>
          <a:p>
            <a:pPr rtl="0" eaLnBrk="1" latinLnBrk="0" hangingPunct="1"/>
            <a:r>
              <a:rPr lang="en-US" b="1">
                <a:latin typeface="Century Gothic"/>
              </a:rPr>
              <a:t>Total expenditures reported to date:</a:t>
            </a:r>
            <a:r>
              <a:rPr lang="en-US">
                <a:latin typeface="Century Gothic"/>
              </a:rPr>
              <a:t> $44,160.54</a:t>
            </a:r>
          </a:p>
          <a:p>
            <a:pPr rtl="0" eaLnBrk="1" latinLnBrk="0" hangingPunct="1"/>
            <a:r>
              <a:rPr lang="en-US" sz="2800" b="1" kern="1200">
                <a:effectLst/>
                <a:latin typeface="Century Gothic"/>
              </a:rPr>
              <a:t>Remaining budget</a:t>
            </a:r>
            <a:r>
              <a:rPr lang="en-US" sz="2800" kern="1200">
                <a:effectLst/>
                <a:latin typeface="Century Gothic"/>
              </a:rPr>
              <a:t>: $ </a:t>
            </a:r>
            <a:r>
              <a:rPr lang="en-US">
                <a:latin typeface="Century Gothic"/>
              </a:rPr>
              <a:t>637,475.08</a:t>
            </a:r>
            <a:endParaRPr lang="en-US">
              <a:effectLst/>
              <a:latin typeface="Century Gothic"/>
            </a:endParaRPr>
          </a:p>
          <a:p>
            <a:r>
              <a:rPr lang="en-US" sz="2800" b="1" kern="1200">
                <a:effectLst/>
                <a:latin typeface="Century Gothic"/>
              </a:rPr>
              <a:t>Planned work in the next ~two weeks</a:t>
            </a:r>
            <a:r>
              <a:rPr lang="en-US" sz="2800" kern="1200">
                <a:effectLst/>
                <a:latin typeface="Century Gothic"/>
              </a:rPr>
              <a:t>:</a:t>
            </a:r>
            <a:endParaRPr lang="en-US">
              <a:latin typeface="Century Gothic"/>
            </a:endParaRPr>
          </a:p>
          <a:p>
            <a:pPr lvl="1"/>
            <a:r>
              <a:rPr lang="en-US">
                <a:latin typeface="Century Gothic"/>
              </a:rPr>
              <a:t>Refine </a:t>
            </a:r>
            <a:r>
              <a:rPr lang="en-US" sz="2200">
                <a:latin typeface="Century Gothic"/>
              </a:rPr>
              <a:t>ADU Guidebook and incorporate ADU Workshop feedback.</a:t>
            </a:r>
            <a:endParaRPr lang="en-US"/>
          </a:p>
        </p:txBody>
      </p:sp>
      <p:pic>
        <p:nvPicPr>
          <p:cNvPr id="4" name="Imagen 3" descr="Logotipo, nombre de la empresa&#10;&#10;Descripción generada automáticamente">
            <a:extLst>
              <a:ext uri="{FF2B5EF4-FFF2-40B4-BE49-F238E27FC236}">
                <a16:creationId xmlns:a16="http://schemas.microsoft.com/office/drawing/2014/main" id="{AEA65A86-A925-EF3A-6F3B-595373FF2AFB}"/>
              </a:ext>
            </a:extLst>
          </p:cNvPr>
          <p:cNvPicPr>
            <a:picLocks noChangeAspect="1"/>
          </p:cNvPicPr>
          <p:nvPr/>
        </p:nvPicPr>
        <p:blipFill>
          <a:blip r:embed="rId3"/>
          <a:stretch>
            <a:fillRect/>
          </a:stretch>
        </p:blipFill>
        <p:spPr>
          <a:xfrm>
            <a:off x="8887522" y="303257"/>
            <a:ext cx="2743200" cy="1530804"/>
          </a:xfrm>
          <a:prstGeom prst="rect">
            <a:avLst/>
          </a:prstGeom>
        </p:spPr>
      </p:pic>
    </p:spTree>
    <p:extLst>
      <p:ext uri="{BB962C8B-B14F-4D97-AF65-F5344CB8AC3E}">
        <p14:creationId xmlns:p14="http://schemas.microsoft.com/office/powerpoint/2010/main" val="2402863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AA5E-F60E-7BF3-7FE1-69A4449CE8C6}"/>
              </a:ext>
            </a:extLst>
          </p:cNvPr>
          <p:cNvSpPr>
            <a:spLocks noGrp="1"/>
          </p:cNvSpPr>
          <p:nvPr>
            <p:ph type="title"/>
          </p:nvPr>
        </p:nvSpPr>
        <p:spPr/>
        <p:txBody>
          <a:bodyPr/>
          <a:lstStyle/>
          <a:p>
            <a:r>
              <a:rPr lang="en-US">
                <a:latin typeface="Century Gothic"/>
              </a:rPr>
              <a:t>WDEOP</a:t>
            </a:r>
            <a:endParaRPr lang="en-US"/>
          </a:p>
        </p:txBody>
      </p:sp>
      <p:sp>
        <p:nvSpPr>
          <p:cNvPr id="3" name="Content Placeholder 2">
            <a:extLst>
              <a:ext uri="{FF2B5EF4-FFF2-40B4-BE49-F238E27FC236}">
                <a16:creationId xmlns:a16="http://schemas.microsoft.com/office/drawing/2014/main" id="{B0BD3420-5DC4-5698-CC25-2AB787C68BCD}"/>
              </a:ext>
            </a:extLst>
          </p:cNvPr>
          <p:cNvSpPr>
            <a:spLocks noGrp="1"/>
          </p:cNvSpPr>
          <p:nvPr>
            <p:ph idx="1"/>
          </p:nvPr>
        </p:nvSpPr>
        <p:spPr/>
        <p:txBody>
          <a:bodyPr vert="horz" lIns="91440" tIns="45720" rIns="91440" bIns="45720" rtlCol="0" anchor="t">
            <a:normAutofit/>
          </a:bodyPr>
          <a:lstStyle/>
          <a:p>
            <a:r>
              <a:rPr lang="en-US" b="1">
                <a:latin typeface="Century Gothic"/>
              </a:rPr>
              <a:t>Work completed since last meeting: N/A</a:t>
            </a:r>
            <a:endParaRPr lang="en-US" sz="2800">
              <a:effectLst/>
            </a:endParaRPr>
          </a:p>
          <a:p>
            <a:r>
              <a:rPr lang="en-US" sz="2800" b="1" kern="1200">
                <a:effectLst/>
                <a:latin typeface="Century Gothic"/>
              </a:rPr>
              <a:t>Total expenditures reported to date</a:t>
            </a:r>
            <a:r>
              <a:rPr lang="en-US" sz="2800" kern="1200">
                <a:effectLst/>
                <a:latin typeface="Century Gothic"/>
              </a:rPr>
              <a:t>: $</a:t>
            </a:r>
            <a:r>
              <a:rPr lang="en-US">
                <a:latin typeface="Century Gothic"/>
              </a:rPr>
              <a:t> 4,430.20</a:t>
            </a:r>
            <a:endParaRPr lang="en-US">
              <a:effectLst/>
            </a:endParaRPr>
          </a:p>
          <a:p>
            <a:pPr rtl="0" eaLnBrk="1" latinLnBrk="0" hangingPunct="1"/>
            <a:r>
              <a:rPr lang="en-US" sz="2800" b="1" kern="1200">
                <a:effectLst/>
                <a:latin typeface="Century Gothic"/>
              </a:rPr>
              <a:t>Remaining budget</a:t>
            </a:r>
            <a:r>
              <a:rPr lang="en-US" sz="2800" kern="1200">
                <a:effectLst/>
                <a:latin typeface="Century Gothic"/>
              </a:rPr>
              <a:t>: $  1,429,377.54</a:t>
            </a:r>
            <a:endParaRPr lang="en-US">
              <a:effectLst/>
              <a:latin typeface="Century Gothic"/>
            </a:endParaRPr>
          </a:p>
          <a:p>
            <a:r>
              <a:rPr lang="en-US" sz="2800" b="1" kern="1200">
                <a:effectLst/>
                <a:latin typeface="Century Gothic"/>
              </a:rPr>
              <a:t>Planned work in the next ~two weeks</a:t>
            </a:r>
            <a:r>
              <a:rPr lang="en-US" sz="2800" kern="1200">
                <a:effectLst/>
                <a:latin typeface="Century Gothic"/>
              </a:rPr>
              <a:t>:</a:t>
            </a:r>
            <a:r>
              <a:rPr lang="en-US">
                <a:latin typeface="Century Gothic"/>
              </a:rPr>
              <a:t> </a:t>
            </a:r>
            <a:endParaRPr lang="en-US"/>
          </a:p>
          <a:p>
            <a:pPr lvl="1"/>
            <a:r>
              <a:rPr lang="en-US">
                <a:latin typeface="Century Gothic"/>
              </a:rPr>
              <a:t>Review job applications to hire a new staff member.  </a:t>
            </a:r>
            <a:endParaRPr lang="en-US"/>
          </a:p>
          <a:p>
            <a:pPr lvl="1"/>
            <a:r>
              <a:rPr lang="en-US">
                <a:latin typeface="Century Gothic"/>
              </a:rPr>
              <a:t>Identify another location in the TCC area to implement the training program.</a:t>
            </a:r>
            <a:endParaRPr lang="en-US"/>
          </a:p>
        </p:txBody>
      </p:sp>
      <p:pic>
        <p:nvPicPr>
          <p:cNvPr id="4" name="Imagen 3" descr="Logotipo, nombre de la empresa&#10;&#10;Descripción generada automáticamente">
            <a:extLst>
              <a:ext uri="{FF2B5EF4-FFF2-40B4-BE49-F238E27FC236}">
                <a16:creationId xmlns:a16="http://schemas.microsoft.com/office/drawing/2014/main" id="{D8521C23-FEA1-F3FF-0DC9-D90638F9FD21}"/>
              </a:ext>
            </a:extLst>
          </p:cNvPr>
          <p:cNvPicPr>
            <a:picLocks noChangeAspect="1"/>
          </p:cNvPicPr>
          <p:nvPr/>
        </p:nvPicPr>
        <p:blipFill>
          <a:blip r:embed="rId2"/>
          <a:stretch>
            <a:fillRect/>
          </a:stretch>
        </p:blipFill>
        <p:spPr>
          <a:xfrm>
            <a:off x="8710961" y="266086"/>
            <a:ext cx="2743200" cy="1530804"/>
          </a:xfrm>
          <a:prstGeom prst="rect">
            <a:avLst/>
          </a:prstGeom>
        </p:spPr>
      </p:pic>
    </p:spTree>
    <p:extLst>
      <p:ext uri="{BB962C8B-B14F-4D97-AF65-F5344CB8AC3E}">
        <p14:creationId xmlns:p14="http://schemas.microsoft.com/office/powerpoint/2010/main" val="109275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A546-2B8D-CCAB-C7F6-F846D40008CF}"/>
              </a:ext>
            </a:extLst>
          </p:cNvPr>
          <p:cNvSpPr>
            <a:spLocks noGrp="1"/>
          </p:cNvSpPr>
          <p:nvPr>
            <p:ph type="title"/>
          </p:nvPr>
        </p:nvSpPr>
        <p:spPr/>
        <p:txBody>
          <a:bodyPr/>
          <a:lstStyle/>
          <a:p>
            <a:r>
              <a:rPr lang="en-US"/>
              <a:t>Insert ITP</a:t>
            </a:r>
          </a:p>
        </p:txBody>
      </p:sp>
      <p:sp>
        <p:nvSpPr>
          <p:cNvPr id="3" name="Content Placeholder 2">
            <a:extLst>
              <a:ext uri="{FF2B5EF4-FFF2-40B4-BE49-F238E27FC236}">
                <a16:creationId xmlns:a16="http://schemas.microsoft.com/office/drawing/2014/main" id="{B2A4854F-1D53-280B-CFD7-D2654B8BC982}"/>
              </a:ext>
            </a:extLst>
          </p:cNvPr>
          <p:cNvSpPr>
            <a:spLocks noGrp="1"/>
          </p:cNvSpPr>
          <p:nvPr>
            <p:ph idx="1"/>
          </p:nvPr>
        </p:nvSpPr>
        <p:spPr/>
        <p:txBody>
          <a:bodyPr vert="horz" lIns="91440" tIns="45720" rIns="91440" bIns="45720" rtlCol="0" anchor="t">
            <a:normAutofit lnSpcReduction="1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lnSpc>
                <a:spcPct val="100000"/>
              </a:lnSpc>
            </a:pPr>
            <a:r>
              <a:rPr lang="en-US">
                <a:latin typeface="Century Gothic"/>
              </a:rPr>
              <a:t>Continued drafting evaluation &amp; indicator tracking plan</a:t>
            </a:r>
          </a:p>
          <a:p>
            <a:pPr lvl="1">
              <a:lnSpc>
                <a:spcPct val="100000"/>
              </a:lnSpc>
            </a:pPr>
            <a:r>
              <a:rPr lang="en-US">
                <a:latin typeface="Century Gothic"/>
              </a:rPr>
              <a:t>Developed reporting tools for data collection</a:t>
            </a:r>
          </a:p>
          <a:p>
            <a:pPr lvl="1">
              <a:lnSpc>
                <a:spcPct val="100000"/>
              </a:lnSpc>
            </a:pPr>
            <a:r>
              <a:rPr lang="en-US">
                <a:latin typeface="Century Gothic"/>
              </a:rPr>
              <a:t>Collected Richmond-based baseline data</a:t>
            </a:r>
          </a:p>
          <a:p>
            <a:r>
              <a:rPr lang="en-US" sz="2800" b="1" kern="1200">
                <a:effectLst/>
                <a:latin typeface="Century Gothic"/>
              </a:rPr>
              <a:t>Total expenditures reported to date</a:t>
            </a:r>
            <a:r>
              <a:rPr lang="en-US" sz="2800" kern="1200">
                <a:effectLst/>
                <a:latin typeface="Century Gothic"/>
              </a:rPr>
              <a:t>: $ </a:t>
            </a:r>
            <a:r>
              <a:rPr lang="en-US">
                <a:latin typeface="Century Gothic"/>
              </a:rPr>
              <a:t>90,000</a:t>
            </a:r>
            <a:endParaRPr lang="en-US">
              <a:effectLst/>
            </a:endParaRPr>
          </a:p>
          <a:p>
            <a:pPr rtl="0" eaLnBrk="1" latinLnBrk="0" hangingPunct="1"/>
            <a:r>
              <a:rPr lang="en-US" sz="2800" b="1" kern="1200">
                <a:effectLst/>
                <a:latin typeface="Century Gothic"/>
              </a:rPr>
              <a:t>Remaining budget</a:t>
            </a:r>
            <a:r>
              <a:rPr lang="en-US" sz="2800" kern="1200">
                <a:effectLst/>
                <a:latin typeface="Century Gothic"/>
              </a:rPr>
              <a:t>: $  </a:t>
            </a:r>
            <a:r>
              <a:rPr lang="en-US">
                <a:latin typeface="Century Gothic"/>
              </a:rPr>
              <a:t>980,000.00</a:t>
            </a:r>
            <a:endParaRPr lang="en-US">
              <a:effectLst/>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a:latin typeface="Century Gothic"/>
              </a:rPr>
              <a:t>Share draft evaluation &amp; indicator tracking plan for feedback</a:t>
            </a:r>
          </a:p>
          <a:p>
            <a:pPr lvl="1"/>
            <a:r>
              <a:rPr lang="en-US">
                <a:latin typeface="Century Gothic"/>
              </a:rPr>
              <a:t>Schedule meetings with project partners to discuss data collection process</a:t>
            </a:r>
          </a:p>
        </p:txBody>
      </p:sp>
    </p:spTree>
    <p:extLst>
      <p:ext uri="{BB962C8B-B14F-4D97-AF65-F5344CB8AC3E}">
        <p14:creationId xmlns:p14="http://schemas.microsoft.com/office/powerpoint/2010/main" val="2143229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A546-2B8D-CCAB-C7F6-F846D40008CF}"/>
              </a:ext>
            </a:extLst>
          </p:cNvPr>
          <p:cNvSpPr>
            <a:spLocks noGrp="1"/>
          </p:cNvSpPr>
          <p:nvPr>
            <p:ph type="title"/>
          </p:nvPr>
        </p:nvSpPr>
        <p:spPr/>
        <p:txBody>
          <a:bodyPr/>
          <a:lstStyle/>
          <a:p>
            <a:r>
              <a:rPr lang="en-US"/>
              <a:t>Insert ITP</a:t>
            </a:r>
          </a:p>
        </p:txBody>
      </p:sp>
      <p:sp>
        <p:nvSpPr>
          <p:cNvPr id="3" name="Content Placeholder 2">
            <a:extLst>
              <a:ext uri="{FF2B5EF4-FFF2-40B4-BE49-F238E27FC236}">
                <a16:creationId xmlns:a16="http://schemas.microsoft.com/office/drawing/2014/main" id="{B2A4854F-1D53-280B-CFD7-D2654B8BC982}"/>
              </a:ext>
            </a:extLst>
          </p:cNvPr>
          <p:cNvSpPr>
            <a:spLocks noGrp="1"/>
          </p:cNvSpPr>
          <p:nvPr>
            <p:ph idx="1"/>
          </p:nvPr>
        </p:nvSpPr>
        <p:spPr/>
        <p:txBody>
          <a:bodyPr vert="horz" lIns="91440" tIns="45720" rIns="91440" bIns="45720" rtlCol="0" anchor="t">
            <a:normAutofit fontScale="85000" lnSpcReduction="20000"/>
          </a:bodyPr>
          <a:lstStyle/>
          <a:p>
            <a:pPr rtl="0" eaLnBrk="1" latinLnBrk="0" hangingPunct="1"/>
            <a:r>
              <a:rPr lang="en-US" sz="2800" b="1" kern="1200">
                <a:effectLst/>
                <a:latin typeface="Century Gothic"/>
              </a:rPr>
              <a:t>Work completed since last meeting: </a:t>
            </a:r>
            <a:endParaRPr lang="en-US" sz="2800">
              <a:effectLst/>
              <a:latin typeface="Century Gothic"/>
            </a:endParaRPr>
          </a:p>
          <a:p>
            <a:pPr lvl="1">
              <a:lnSpc>
                <a:spcPct val="100000"/>
              </a:lnSpc>
            </a:pPr>
            <a:r>
              <a:rPr lang="en-US">
                <a:latin typeface="Century Gothic"/>
              </a:rPr>
              <a:t>Continued drafting evaluation &amp; indicator tracking plan</a:t>
            </a:r>
          </a:p>
          <a:p>
            <a:pPr lvl="1">
              <a:lnSpc>
                <a:spcPct val="100000"/>
              </a:lnSpc>
            </a:pPr>
            <a:r>
              <a:rPr lang="en-US">
                <a:latin typeface="Century Gothic"/>
              </a:rPr>
              <a:t>Developed reporting tools for data collection – google sheet for events, community engagement, etc. </a:t>
            </a:r>
          </a:p>
          <a:p>
            <a:pPr lvl="1">
              <a:lnSpc>
                <a:spcPct val="100000"/>
              </a:lnSpc>
            </a:pPr>
            <a:r>
              <a:rPr lang="en-US">
                <a:latin typeface="Century Gothic"/>
              </a:rPr>
              <a:t>Also inputs for CARB - (water savings, energy, tree canopy, ridership on e-bikes, </a:t>
            </a:r>
            <a:r>
              <a:rPr lang="en-US" err="1">
                <a:latin typeface="Century Gothic"/>
              </a:rPr>
              <a:t>etc</a:t>
            </a:r>
            <a:r>
              <a:rPr lang="en-US">
                <a:latin typeface="Century Gothic"/>
              </a:rPr>
              <a:t>)</a:t>
            </a:r>
          </a:p>
          <a:p>
            <a:pPr lvl="1">
              <a:lnSpc>
                <a:spcPct val="100000"/>
              </a:lnSpc>
            </a:pPr>
            <a:r>
              <a:rPr lang="en-US">
                <a:latin typeface="Century Gothic"/>
              </a:rPr>
              <a:t>Collected Richmond-based baseline data</a:t>
            </a:r>
          </a:p>
          <a:p>
            <a:r>
              <a:rPr lang="en-US" sz="2800" b="1" kern="1200">
                <a:effectLst/>
                <a:latin typeface="Century Gothic"/>
              </a:rPr>
              <a:t>Total expenditures reported to date</a:t>
            </a:r>
            <a:r>
              <a:rPr lang="en-US" sz="2800" kern="1200">
                <a:effectLst/>
                <a:latin typeface="Century Gothic"/>
              </a:rPr>
              <a:t>: $ </a:t>
            </a:r>
            <a:r>
              <a:rPr lang="en-US">
                <a:latin typeface="Century Gothic"/>
              </a:rPr>
              <a:t>90,000</a:t>
            </a:r>
            <a:endParaRPr lang="en-US">
              <a:effectLst/>
            </a:endParaRPr>
          </a:p>
          <a:p>
            <a:pPr rtl="0" eaLnBrk="1" latinLnBrk="0" hangingPunct="1"/>
            <a:r>
              <a:rPr lang="en-US" sz="2800" b="1" kern="1200">
                <a:effectLst/>
                <a:latin typeface="Century Gothic"/>
              </a:rPr>
              <a:t>Remaining budget</a:t>
            </a:r>
            <a:r>
              <a:rPr lang="en-US" sz="2800" kern="1200">
                <a:effectLst/>
                <a:latin typeface="Century Gothic"/>
              </a:rPr>
              <a:t>: $  </a:t>
            </a:r>
            <a:r>
              <a:rPr lang="en-US">
                <a:latin typeface="Century Gothic"/>
              </a:rPr>
              <a:t>980,000.00</a:t>
            </a:r>
            <a:endParaRPr lang="en-US">
              <a:effectLst/>
            </a:endParaRPr>
          </a:p>
          <a:p>
            <a:pPr rtl="0" eaLnBrk="1" latinLnBrk="0" hangingPunct="1"/>
            <a:r>
              <a:rPr lang="en-US" sz="2800" b="1" kern="1200">
                <a:effectLst/>
                <a:latin typeface="Century Gothic"/>
              </a:rPr>
              <a:t>Planned work in the next ~two weeks</a:t>
            </a:r>
            <a:r>
              <a:rPr lang="en-US" sz="2800" kern="1200">
                <a:effectLst/>
                <a:latin typeface="Century Gothic"/>
              </a:rPr>
              <a:t>: </a:t>
            </a:r>
          </a:p>
          <a:p>
            <a:pPr lvl="1"/>
            <a:r>
              <a:rPr lang="en-US">
                <a:latin typeface="Century Gothic"/>
              </a:rPr>
              <a:t>Share draft evaluation &amp; indicator tracking plan for feedback</a:t>
            </a:r>
          </a:p>
          <a:p>
            <a:pPr lvl="1"/>
            <a:r>
              <a:rPr lang="en-US">
                <a:latin typeface="Century Gothic"/>
              </a:rPr>
              <a:t>Schedule meetings with project partners to discuss data collection process</a:t>
            </a:r>
          </a:p>
        </p:txBody>
      </p:sp>
      <p:pic>
        <p:nvPicPr>
          <p:cNvPr id="4" name="Imagen 3" descr="Berkeley Logos">
            <a:extLst>
              <a:ext uri="{FF2B5EF4-FFF2-40B4-BE49-F238E27FC236}">
                <a16:creationId xmlns:a16="http://schemas.microsoft.com/office/drawing/2014/main" id="{26A85B62-B0D6-2143-CDFA-BB9F9EBB3291}"/>
              </a:ext>
            </a:extLst>
          </p:cNvPr>
          <p:cNvPicPr>
            <a:picLocks noChangeAspect="1"/>
          </p:cNvPicPr>
          <p:nvPr/>
        </p:nvPicPr>
        <p:blipFill>
          <a:blip r:embed="rId2"/>
          <a:stretch>
            <a:fillRect/>
          </a:stretch>
        </p:blipFill>
        <p:spPr>
          <a:xfrm>
            <a:off x="8162694" y="269011"/>
            <a:ext cx="3626002" cy="1032440"/>
          </a:xfrm>
          <a:prstGeom prst="rect">
            <a:avLst/>
          </a:prstGeom>
        </p:spPr>
      </p:pic>
    </p:spTree>
    <p:extLst>
      <p:ext uri="{BB962C8B-B14F-4D97-AF65-F5344CB8AC3E}">
        <p14:creationId xmlns:p14="http://schemas.microsoft.com/office/powerpoint/2010/main" val="223775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F166-70D7-141E-09C6-0481C71C42CD}"/>
              </a:ext>
            </a:extLst>
          </p:cNvPr>
          <p:cNvSpPr>
            <a:spLocks noGrp="1"/>
          </p:cNvSpPr>
          <p:nvPr>
            <p:ph type="title"/>
          </p:nvPr>
        </p:nvSpPr>
        <p:spPr/>
        <p:txBody>
          <a:bodyPr/>
          <a:lstStyle/>
          <a:p>
            <a:r>
              <a:rPr lang="en-US">
                <a:latin typeface="Century Gothic"/>
              </a:rPr>
              <a:t>Report on Community Questions and Comments Received</a:t>
            </a:r>
          </a:p>
        </p:txBody>
      </p:sp>
      <p:sp>
        <p:nvSpPr>
          <p:cNvPr id="3" name="Content Placeholder 2">
            <a:extLst>
              <a:ext uri="{FF2B5EF4-FFF2-40B4-BE49-F238E27FC236}">
                <a16:creationId xmlns:a16="http://schemas.microsoft.com/office/drawing/2014/main" id="{FB53B07D-C24B-6606-69C3-9BC14919F385}"/>
              </a:ext>
            </a:extLst>
          </p:cNvPr>
          <p:cNvSpPr>
            <a:spLocks noGrp="1"/>
          </p:cNvSpPr>
          <p:nvPr>
            <p:ph idx="1"/>
          </p:nvPr>
        </p:nvSpPr>
        <p:spPr/>
        <p:txBody>
          <a:bodyPr vert="horz" lIns="91440" tIns="45720" rIns="91440" bIns="45720" rtlCol="0" anchor="t">
            <a:normAutofit/>
          </a:bodyPr>
          <a:lstStyle/>
          <a:p>
            <a:r>
              <a:rPr lang="en-US">
                <a:latin typeface="Century Gothic"/>
              </a:rPr>
              <a:t>Report out on any community questions or comments received, including responses</a:t>
            </a:r>
          </a:p>
        </p:txBody>
      </p:sp>
    </p:spTree>
    <p:extLst>
      <p:ext uri="{BB962C8B-B14F-4D97-AF65-F5344CB8AC3E}">
        <p14:creationId xmlns:p14="http://schemas.microsoft.com/office/powerpoint/2010/main" val="385216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177C-CA36-D8F3-258D-61C66F260D11}"/>
              </a:ext>
            </a:extLst>
          </p:cNvPr>
          <p:cNvSpPr>
            <a:spLocks noGrp="1"/>
          </p:cNvSpPr>
          <p:nvPr>
            <p:ph type="title"/>
          </p:nvPr>
        </p:nvSpPr>
        <p:spPr>
          <a:xfrm>
            <a:off x="838200" y="365125"/>
            <a:ext cx="11002178" cy="1325563"/>
          </a:xfrm>
        </p:spPr>
        <p:txBody>
          <a:bodyPr/>
          <a:lstStyle/>
          <a:p>
            <a:r>
              <a:rPr lang="en-US">
                <a:latin typeface="Century Gothic"/>
              </a:rPr>
              <a:t>Committee Business Items for Discussion</a:t>
            </a:r>
          </a:p>
        </p:txBody>
      </p:sp>
      <p:sp>
        <p:nvSpPr>
          <p:cNvPr id="3" name="Content Placeholder 2">
            <a:extLst>
              <a:ext uri="{FF2B5EF4-FFF2-40B4-BE49-F238E27FC236}">
                <a16:creationId xmlns:a16="http://schemas.microsoft.com/office/drawing/2014/main" id="{F94AEB6C-ACD3-26EB-AD84-0F48364CFC3C}"/>
              </a:ext>
            </a:extLst>
          </p:cNvPr>
          <p:cNvSpPr>
            <a:spLocks noGrp="1"/>
          </p:cNvSpPr>
          <p:nvPr>
            <p:ph idx="1"/>
          </p:nvPr>
        </p:nvSpPr>
        <p:spPr/>
        <p:txBody>
          <a:bodyPr/>
          <a:lstStyle/>
          <a:p>
            <a:pPr marL="514350" indent="-514350">
              <a:buFont typeface="+mj-lt"/>
              <a:buAutoNum type="arabicPeriod"/>
            </a:pPr>
            <a:r>
              <a:rPr lang="en-US"/>
              <a:t>Governance procedures</a:t>
            </a:r>
          </a:p>
          <a:p>
            <a:pPr marL="514350" indent="-514350">
              <a:buFont typeface="+mj-lt"/>
              <a:buAutoNum type="arabicPeriod"/>
            </a:pPr>
            <a:r>
              <a:rPr lang="en-US"/>
              <a:t>Committee member roles and responsibilities</a:t>
            </a:r>
          </a:p>
          <a:p>
            <a:pPr marL="514350" indent="-514350">
              <a:buFont typeface="+mj-lt"/>
              <a:buAutoNum type="arabicPeriod"/>
            </a:pPr>
            <a:r>
              <a:rPr lang="en-US"/>
              <a:t>Key Committee priorities</a:t>
            </a:r>
          </a:p>
          <a:p>
            <a:pPr marL="514350" indent="-514350">
              <a:buFont typeface="+mj-lt"/>
              <a:buAutoNum type="arabicPeriod"/>
            </a:pPr>
            <a:r>
              <a:rPr lang="en-US"/>
              <a:t>Nomination process for community seats</a:t>
            </a:r>
          </a:p>
          <a:p>
            <a:pPr marL="514350" indent="-514350">
              <a:buFont typeface="+mj-lt"/>
              <a:buAutoNum type="arabicPeriod"/>
            </a:pPr>
            <a:r>
              <a:rPr lang="en-US"/>
              <a:t>Public Kickoff Planning (Earth Day event: April 20</a:t>
            </a:r>
            <a:r>
              <a:rPr lang="en-US" baseline="30000"/>
              <a:t>th</a:t>
            </a:r>
            <a:r>
              <a:rPr lang="en-US"/>
              <a:t>, 2024)</a:t>
            </a:r>
          </a:p>
        </p:txBody>
      </p:sp>
    </p:spTree>
    <p:extLst>
      <p:ext uri="{BB962C8B-B14F-4D97-AF65-F5344CB8AC3E}">
        <p14:creationId xmlns:p14="http://schemas.microsoft.com/office/powerpoint/2010/main" val="361126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23ED-2DB0-3816-99DC-7965AAF6FE08}"/>
              </a:ext>
            </a:extLst>
          </p:cNvPr>
          <p:cNvSpPr>
            <a:spLocks noGrp="1"/>
          </p:cNvSpPr>
          <p:nvPr>
            <p:ph type="title"/>
          </p:nvPr>
        </p:nvSpPr>
        <p:spPr/>
        <p:txBody>
          <a:bodyPr/>
          <a:lstStyle/>
          <a:p>
            <a:r>
              <a:rPr lang="en-US">
                <a:latin typeface="Century Gothic"/>
              </a:rPr>
              <a:t>Governance Procedures: Rosenberg's Rules of Order</a:t>
            </a:r>
            <a:endParaRPr lang="en-US"/>
          </a:p>
        </p:txBody>
      </p:sp>
      <p:sp>
        <p:nvSpPr>
          <p:cNvPr id="3" name="Content Placeholder 2">
            <a:extLst>
              <a:ext uri="{FF2B5EF4-FFF2-40B4-BE49-F238E27FC236}">
                <a16:creationId xmlns:a16="http://schemas.microsoft.com/office/drawing/2014/main" id="{76C96F51-80E9-5D28-1071-B067F3D46E49}"/>
              </a:ext>
            </a:extLst>
          </p:cNvPr>
          <p:cNvSpPr>
            <a:spLocks noGrp="1"/>
          </p:cNvSpPr>
          <p:nvPr>
            <p:ph idx="1"/>
          </p:nvPr>
        </p:nvSpPr>
        <p:spPr>
          <a:xfrm>
            <a:off x="838200" y="1825625"/>
            <a:ext cx="10134600" cy="4351338"/>
          </a:xfrm>
        </p:spPr>
        <p:txBody>
          <a:bodyPr vert="horz" lIns="91440" tIns="45720" rIns="91440" bIns="45720" rtlCol="0" anchor="t">
            <a:normAutofit fontScale="92500" lnSpcReduction="10000"/>
          </a:bodyPr>
          <a:lstStyle/>
          <a:p>
            <a:r>
              <a:rPr lang="en-US" b="1">
                <a:latin typeface="Arial"/>
                <a:cs typeface="Arial"/>
              </a:rPr>
              <a:t>Quorum requirements</a:t>
            </a:r>
            <a:r>
              <a:rPr lang="en-US">
                <a:latin typeface="Arial"/>
                <a:cs typeface="Arial"/>
              </a:rPr>
              <a:t>. Majority of the committee: 4/7</a:t>
            </a:r>
          </a:p>
          <a:p>
            <a:r>
              <a:rPr lang="en-US">
                <a:latin typeface="Arial"/>
                <a:cs typeface="Arial"/>
              </a:rPr>
              <a:t>Each discussion item requires the following format:</a:t>
            </a:r>
          </a:p>
          <a:p>
            <a:pPr lvl="1"/>
            <a:r>
              <a:rPr lang="en-US">
                <a:latin typeface="Arial"/>
                <a:cs typeface="Arial"/>
              </a:rPr>
              <a:t>Report including recommendations</a:t>
            </a:r>
            <a:endParaRPr lang="en-US"/>
          </a:p>
          <a:p>
            <a:pPr lvl="1"/>
            <a:r>
              <a:rPr lang="en-US">
                <a:latin typeface="Arial"/>
                <a:cs typeface="Arial"/>
              </a:rPr>
              <a:t>Technical clarifications </a:t>
            </a:r>
            <a:endParaRPr lang="en-US"/>
          </a:p>
          <a:p>
            <a:pPr lvl="1"/>
            <a:r>
              <a:rPr lang="en-US">
                <a:latin typeface="Arial"/>
                <a:cs typeface="Arial"/>
              </a:rPr>
              <a:t>Opportunity for public comment </a:t>
            </a:r>
            <a:endParaRPr lang="en-US"/>
          </a:p>
          <a:p>
            <a:pPr lvl="1"/>
            <a:r>
              <a:rPr lang="en-US">
                <a:latin typeface="Arial"/>
                <a:cs typeface="Arial"/>
              </a:rPr>
              <a:t>If a decision is to be made: </a:t>
            </a:r>
          </a:p>
          <a:p>
            <a:pPr lvl="2"/>
            <a:r>
              <a:rPr lang="en-US">
                <a:latin typeface="Arial"/>
                <a:cs typeface="Arial"/>
              </a:rPr>
              <a:t>Motion</a:t>
            </a:r>
          </a:p>
          <a:p>
            <a:pPr lvl="2"/>
            <a:r>
              <a:rPr lang="en-US">
                <a:latin typeface="Arial"/>
                <a:cs typeface="Arial"/>
              </a:rPr>
              <a:t>Second </a:t>
            </a:r>
          </a:p>
          <a:p>
            <a:pPr lvl="2"/>
            <a:r>
              <a:rPr lang="en-US">
                <a:latin typeface="Arial"/>
                <a:cs typeface="Arial"/>
              </a:rPr>
              <a:t>Repeat the motion </a:t>
            </a:r>
          </a:p>
          <a:p>
            <a:pPr lvl="2"/>
            <a:r>
              <a:rPr lang="en-US">
                <a:latin typeface="Arial"/>
                <a:cs typeface="Arial"/>
              </a:rPr>
              <a:t>Committee discussion </a:t>
            </a:r>
          </a:p>
          <a:p>
            <a:pPr lvl="2"/>
            <a:r>
              <a:rPr lang="en-US">
                <a:latin typeface="Arial"/>
                <a:cs typeface="Arial"/>
              </a:rPr>
              <a:t>Vote 	</a:t>
            </a:r>
          </a:p>
          <a:p>
            <a:pPr lvl="2"/>
            <a:r>
              <a:rPr lang="en-US">
                <a:latin typeface="Arial"/>
                <a:cs typeface="Arial"/>
              </a:rPr>
              <a:t>Announce result of vote (name who voted in the minority) and what action (if any) the committee will take </a:t>
            </a:r>
            <a:endParaRPr lang="en-US"/>
          </a:p>
        </p:txBody>
      </p:sp>
    </p:spTree>
    <p:extLst>
      <p:ext uri="{BB962C8B-B14F-4D97-AF65-F5344CB8AC3E}">
        <p14:creationId xmlns:p14="http://schemas.microsoft.com/office/powerpoint/2010/main" val="3870361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4C7D-BA36-AEBD-3F82-B196DDFA66BC}"/>
              </a:ext>
            </a:extLst>
          </p:cNvPr>
          <p:cNvSpPr>
            <a:spLocks noGrp="1"/>
          </p:cNvSpPr>
          <p:nvPr>
            <p:ph type="title"/>
          </p:nvPr>
        </p:nvSpPr>
        <p:spPr/>
        <p:txBody>
          <a:bodyPr/>
          <a:lstStyle/>
          <a:p>
            <a:r>
              <a:rPr lang="en-US"/>
              <a:t>Roles and Responsibilities</a:t>
            </a:r>
          </a:p>
        </p:txBody>
      </p:sp>
      <p:sp>
        <p:nvSpPr>
          <p:cNvPr id="3" name="Content Placeholder 2">
            <a:extLst>
              <a:ext uri="{FF2B5EF4-FFF2-40B4-BE49-F238E27FC236}">
                <a16:creationId xmlns:a16="http://schemas.microsoft.com/office/drawing/2014/main" id="{F297ADEF-F67B-AD77-109F-89404715876C}"/>
              </a:ext>
            </a:extLst>
          </p:cNvPr>
          <p:cNvSpPr>
            <a:spLocks noGrp="1"/>
          </p:cNvSpPr>
          <p:nvPr>
            <p:ph idx="1"/>
          </p:nvPr>
        </p:nvSpPr>
        <p:spPr/>
        <p:txBody>
          <a:bodyPr vert="horz" lIns="91440" tIns="45720" rIns="91440" bIns="45720" rtlCol="0" anchor="t">
            <a:normAutofit/>
          </a:bodyPr>
          <a:lstStyle/>
          <a:p>
            <a:r>
              <a:rPr lang="en-US">
                <a:latin typeface="Century Gothic"/>
              </a:rPr>
              <a:t>Committee shall have at least 14 members</a:t>
            </a:r>
            <a:endParaRPr lang="en-US"/>
          </a:p>
          <a:p>
            <a:pPr lvl="1"/>
            <a:r>
              <a:rPr lang="en-US" b="1">
                <a:latin typeface="Century Gothic"/>
              </a:rPr>
              <a:t>One</a:t>
            </a:r>
            <a:r>
              <a:rPr lang="en-US">
                <a:latin typeface="Century Gothic"/>
              </a:rPr>
              <a:t> Project Lead for each of the six partner organizations</a:t>
            </a:r>
          </a:p>
          <a:p>
            <a:pPr lvl="1"/>
            <a:r>
              <a:rPr lang="en-US" b="1">
                <a:latin typeface="Century Gothic"/>
              </a:rPr>
              <a:t>Two</a:t>
            </a:r>
            <a:r>
              <a:rPr lang="en-US">
                <a:latin typeface="Century Gothic"/>
              </a:rPr>
              <a:t> youth aged 16-24 from Youth Fellow Cohort</a:t>
            </a:r>
          </a:p>
          <a:p>
            <a:pPr lvl="1"/>
            <a:r>
              <a:rPr lang="en-US" b="1">
                <a:latin typeface="Century Gothic"/>
              </a:rPr>
              <a:t>Three</a:t>
            </a:r>
            <a:r>
              <a:rPr lang="en-US">
                <a:latin typeface="Century Gothic"/>
              </a:rPr>
              <a:t> to </a:t>
            </a:r>
            <a:r>
              <a:rPr lang="en-US" b="1">
                <a:latin typeface="Century Gothic"/>
              </a:rPr>
              <a:t>six</a:t>
            </a:r>
            <a:r>
              <a:rPr lang="en-US">
                <a:latin typeface="Century Gothic"/>
              </a:rPr>
              <a:t> seats shall be ‘community seats’</a:t>
            </a:r>
          </a:p>
          <a:p>
            <a:pPr lvl="2"/>
            <a:r>
              <a:rPr lang="en-US">
                <a:latin typeface="Century Gothic"/>
              </a:rPr>
              <a:t>Must be residents, or individuals that operate a business or organization </a:t>
            </a:r>
            <a:br>
              <a:rPr lang="en-US"/>
            </a:br>
            <a:r>
              <a:rPr lang="en-US">
                <a:latin typeface="Century Gothic"/>
              </a:rPr>
              <a:t>in the project area</a:t>
            </a:r>
          </a:p>
          <a:p>
            <a:pPr lvl="2"/>
            <a:r>
              <a:rPr lang="en-US">
                <a:latin typeface="Century Gothic"/>
              </a:rPr>
              <a:t>Should also reflect each of the neighborhoods of the project area</a:t>
            </a:r>
          </a:p>
          <a:p>
            <a:r>
              <a:rPr lang="en-US">
                <a:latin typeface="Century Gothic"/>
              </a:rPr>
              <a:t>No more than three unexcused absences</a:t>
            </a:r>
          </a:p>
          <a:p>
            <a:r>
              <a:rPr lang="en-US">
                <a:latin typeface="Century Gothic"/>
              </a:rPr>
              <a:t>Community Agreements</a:t>
            </a:r>
          </a:p>
        </p:txBody>
      </p:sp>
    </p:spTree>
    <p:extLst>
      <p:ext uri="{BB962C8B-B14F-4D97-AF65-F5344CB8AC3E}">
        <p14:creationId xmlns:p14="http://schemas.microsoft.com/office/powerpoint/2010/main" val="249899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7487-1179-57F1-4F7E-7F157D0B624B}"/>
              </a:ext>
            </a:extLst>
          </p:cNvPr>
          <p:cNvSpPr>
            <a:spLocks noGrp="1"/>
          </p:cNvSpPr>
          <p:nvPr>
            <p:ph type="title"/>
          </p:nvPr>
        </p:nvSpPr>
        <p:spPr/>
        <p:txBody>
          <a:bodyPr/>
          <a:lstStyle/>
          <a:p>
            <a:r>
              <a:rPr lang="en-US"/>
              <a:t>Roll Call</a:t>
            </a:r>
          </a:p>
        </p:txBody>
      </p:sp>
      <p:sp>
        <p:nvSpPr>
          <p:cNvPr id="3" name="Content Placeholder 2">
            <a:extLst>
              <a:ext uri="{FF2B5EF4-FFF2-40B4-BE49-F238E27FC236}">
                <a16:creationId xmlns:a16="http://schemas.microsoft.com/office/drawing/2014/main" id="{D7A83234-2FA7-41B3-98FD-B8F807BD340B}"/>
              </a:ext>
            </a:extLst>
          </p:cNvPr>
          <p:cNvSpPr>
            <a:spLocks noGrp="1"/>
          </p:cNvSpPr>
          <p:nvPr>
            <p:ph idx="1"/>
          </p:nvPr>
        </p:nvSpPr>
        <p:spPr/>
        <p:txBody>
          <a:bodyPr vert="horz" lIns="91440" tIns="45720" rIns="91440" bIns="45720" rtlCol="0" anchor="t">
            <a:normAutofit/>
          </a:bodyPr>
          <a:lstStyle/>
          <a:p>
            <a:r>
              <a:rPr lang="en-US">
                <a:latin typeface="Century Gothic"/>
              </a:rPr>
              <a:t>Project lead for City of Richmond</a:t>
            </a:r>
          </a:p>
          <a:p>
            <a:r>
              <a:rPr lang="en-US">
                <a:latin typeface="Century Gothic"/>
              </a:rPr>
              <a:t>Project lead for Grid</a:t>
            </a:r>
            <a:endParaRPr lang="en-US"/>
          </a:p>
          <a:p>
            <a:r>
              <a:rPr lang="en-US">
                <a:latin typeface="Century Gothic"/>
              </a:rPr>
              <a:t>Project lead for Groundworks</a:t>
            </a:r>
            <a:endParaRPr lang="en-US"/>
          </a:p>
          <a:p>
            <a:r>
              <a:rPr lang="en-US">
                <a:latin typeface="Century Gothic"/>
              </a:rPr>
              <a:t>Project lead for Rich City Rights</a:t>
            </a:r>
            <a:endParaRPr lang="en-US"/>
          </a:p>
          <a:p>
            <a:r>
              <a:rPr lang="en-US">
                <a:latin typeface="Century Gothic"/>
              </a:rPr>
              <a:t>Project lead for Trust for Public Land</a:t>
            </a:r>
            <a:endParaRPr lang="en-US"/>
          </a:p>
          <a:p>
            <a:r>
              <a:rPr lang="en-US">
                <a:latin typeface="Century Gothic"/>
              </a:rPr>
              <a:t>Project lead for UC Berkeley</a:t>
            </a:r>
          </a:p>
          <a:p>
            <a:r>
              <a:rPr lang="en-US">
                <a:latin typeface="Century Gothic"/>
              </a:rPr>
              <a:t>Project lead for Urban Tilth</a:t>
            </a:r>
          </a:p>
          <a:p>
            <a:endParaRPr lang="en-US"/>
          </a:p>
        </p:txBody>
      </p:sp>
    </p:spTree>
    <p:extLst>
      <p:ext uri="{BB962C8B-B14F-4D97-AF65-F5344CB8AC3E}">
        <p14:creationId xmlns:p14="http://schemas.microsoft.com/office/powerpoint/2010/main" val="1743078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4C7D-BA36-AEBD-3F82-B196DDFA66BC}"/>
              </a:ext>
            </a:extLst>
          </p:cNvPr>
          <p:cNvSpPr>
            <a:spLocks noGrp="1"/>
          </p:cNvSpPr>
          <p:nvPr>
            <p:ph type="title"/>
          </p:nvPr>
        </p:nvSpPr>
        <p:spPr/>
        <p:txBody>
          <a:bodyPr/>
          <a:lstStyle/>
          <a:p>
            <a:r>
              <a:rPr lang="en-US">
                <a:latin typeface="Century Gothic"/>
              </a:rPr>
              <a:t>Community Agreements</a:t>
            </a:r>
            <a:endParaRPr lang="es-ES"/>
          </a:p>
        </p:txBody>
      </p:sp>
      <p:sp>
        <p:nvSpPr>
          <p:cNvPr id="3" name="Content Placeholder 2">
            <a:extLst>
              <a:ext uri="{FF2B5EF4-FFF2-40B4-BE49-F238E27FC236}">
                <a16:creationId xmlns:a16="http://schemas.microsoft.com/office/drawing/2014/main" id="{F297ADEF-F67B-AD77-109F-89404715876C}"/>
              </a:ext>
            </a:extLst>
          </p:cNvPr>
          <p:cNvSpPr>
            <a:spLocks noGrp="1"/>
          </p:cNvSpPr>
          <p:nvPr>
            <p:ph idx="1"/>
          </p:nvPr>
        </p:nvSpPr>
        <p:spPr/>
        <p:txBody>
          <a:bodyPr vert="horz" lIns="91440" tIns="45720" rIns="91440" bIns="45720" rtlCol="0" anchor="t">
            <a:noAutofit/>
          </a:bodyPr>
          <a:lstStyle/>
          <a:p>
            <a:pPr marL="182880">
              <a:spcBef>
                <a:spcPts val="400"/>
              </a:spcBef>
              <a:spcAft>
                <a:spcPts val="300"/>
              </a:spcAft>
            </a:pPr>
            <a:r>
              <a:rPr lang="en-US" sz="1600">
                <a:latin typeface="Arial"/>
                <a:cs typeface="Arial"/>
              </a:rPr>
              <a:t>We take care of ourselves - stretch, eat, drink, use the restroom, rest, etc. </a:t>
            </a:r>
            <a:endParaRPr lang="es-ES" sz="1600"/>
          </a:p>
          <a:p>
            <a:pPr marL="182880">
              <a:spcBef>
                <a:spcPts val="400"/>
              </a:spcBef>
              <a:spcAft>
                <a:spcPts val="300"/>
              </a:spcAft>
            </a:pPr>
            <a:r>
              <a:rPr lang="en-US" sz="1600">
                <a:latin typeface="Arial"/>
                <a:cs typeface="Arial"/>
              </a:rPr>
              <a:t>We are curious, open, and respectful of the opinions and perspectives of others</a:t>
            </a:r>
          </a:p>
          <a:p>
            <a:pPr marL="182880">
              <a:spcBef>
                <a:spcPts val="400"/>
              </a:spcBef>
              <a:spcAft>
                <a:spcPts val="300"/>
              </a:spcAft>
            </a:pPr>
            <a:r>
              <a:rPr lang="en-US" sz="1600">
                <a:latin typeface="Arial"/>
                <a:cs typeface="Arial"/>
              </a:rPr>
              <a:t>We come with an open mind and avoid judging other people </a:t>
            </a:r>
          </a:p>
          <a:p>
            <a:pPr marL="182880">
              <a:spcBef>
                <a:spcPts val="400"/>
              </a:spcBef>
              <a:spcAft>
                <a:spcPts val="300"/>
              </a:spcAft>
            </a:pPr>
            <a:r>
              <a:rPr lang="en-US" sz="1600">
                <a:latin typeface="Arial"/>
                <a:cs typeface="Arial"/>
              </a:rPr>
              <a:t>We give the benefit of the doubt and ask questions</a:t>
            </a:r>
          </a:p>
          <a:p>
            <a:pPr marL="182880">
              <a:spcBef>
                <a:spcPts val="400"/>
              </a:spcBef>
              <a:spcAft>
                <a:spcPts val="300"/>
              </a:spcAft>
            </a:pPr>
            <a:r>
              <a:rPr lang="en-US" sz="1600">
                <a:latin typeface="Arial"/>
                <a:cs typeface="Arial"/>
              </a:rPr>
              <a:t>We don't speak for others without explicit permission, and don't share something communicated to us in a private or safe space.</a:t>
            </a:r>
          </a:p>
          <a:p>
            <a:pPr marL="182880">
              <a:spcBef>
                <a:spcPts val="400"/>
              </a:spcBef>
              <a:spcAft>
                <a:spcPts val="300"/>
              </a:spcAft>
            </a:pPr>
            <a:r>
              <a:rPr lang="en-US" sz="1600">
                <a:latin typeface="Arial"/>
                <a:cs typeface="Arial"/>
              </a:rPr>
              <a:t>We use one mic - one voice at a time.</a:t>
            </a:r>
          </a:p>
          <a:p>
            <a:pPr marL="182880">
              <a:spcBef>
                <a:spcPts val="400"/>
              </a:spcBef>
              <a:spcAft>
                <a:spcPts val="300"/>
              </a:spcAft>
            </a:pPr>
            <a:r>
              <a:rPr lang="en-US" sz="1600">
                <a:latin typeface="Arial"/>
                <a:cs typeface="Arial"/>
              </a:rPr>
              <a:t>Take Space/Make Space - if we are usually quiet, we challenge ourselves to take more space, and if we usually talk a lot, we are mindful to leave room for quieter voices</a:t>
            </a:r>
          </a:p>
          <a:p>
            <a:pPr marL="182880">
              <a:spcBef>
                <a:spcPts val="400"/>
              </a:spcBef>
              <a:spcAft>
                <a:spcPts val="300"/>
              </a:spcAft>
            </a:pPr>
            <a:r>
              <a:rPr lang="en-US" sz="1600">
                <a:latin typeface="Arial"/>
                <a:cs typeface="Arial"/>
              </a:rPr>
              <a:t>We avoid jargon, acronyms, and industry language - use inclusive language that is accessible for people with varying inside knowledge.</a:t>
            </a:r>
          </a:p>
          <a:p>
            <a:pPr marL="182880">
              <a:spcBef>
                <a:spcPts val="400"/>
              </a:spcBef>
              <a:spcAft>
                <a:spcPts val="300"/>
              </a:spcAft>
            </a:pPr>
            <a:r>
              <a:rPr lang="en-US" sz="1600">
                <a:latin typeface="Arial"/>
                <a:cs typeface="Arial"/>
              </a:rPr>
              <a:t>We speak from our own experience - Use “I” statements, rather than generalizations.</a:t>
            </a:r>
          </a:p>
          <a:p>
            <a:pPr marL="182880">
              <a:spcBef>
                <a:spcPts val="400"/>
              </a:spcBef>
              <a:spcAft>
                <a:spcPts val="300"/>
              </a:spcAft>
            </a:pPr>
            <a:r>
              <a:rPr lang="en-US" sz="1600">
                <a:latin typeface="Arial"/>
                <a:cs typeface="Arial"/>
              </a:rPr>
              <a:t>We challenge assumptions.</a:t>
            </a:r>
          </a:p>
          <a:p>
            <a:pPr marL="182880">
              <a:spcBef>
                <a:spcPts val="400"/>
              </a:spcBef>
              <a:spcAft>
                <a:spcPts val="300"/>
              </a:spcAft>
            </a:pPr>
            <a:r>
              <a:rPr lang="en-US" sz="1600">
                <a:latin typeface="Arial"/>
                <a:cs typeface="Arial"/>
              </a:rPr>
              <a:t>We are conscious of intent vs. impact – no matter our intention, we're responsible for our impact</a:t>
            </a:r>
          </a:p>
          <a:p>
            <a:pPr marL="182880">
              <a:spcBef>
                <a:spcPts val="400"/>
              </a:spcBef>
              <a:spcAft>
                <a:spcPts val="300"/>
              </a:spcAft>
            </a:pPr>
            <a:r>
              <a:rPr lang="en-US" sz="1600">
                <a:latin typeface="Arial"/>
                <a:cs typeface="Arial"/>
              </a:rPr>
              <a:t>Together we know a lot, no one knows everything</a:t>
            </a:r>
          </a:p>
          <a:p>
            <a:endParaRPr lang="en-US" sz="1100">
              <a:latin typeface="Arial"/>
              <a:cs typeface="Arial"/>
            </a:endParaRPr>
          </a:p>
          <a:p>
            <a:endParaRPr lang="en-US">
              <a:latin typeface="Century Gothic"/>
            </a:endParaRPr>
          </a:p>
        </p:txBody>
      </p:sp>
    </p:spTree>
    <p:extLst>
      <p:ext uri="{BB962C8B-B14F-4D97-AF65-F5344CB8AC3E}">
        <p14:creationId xmlns:p14="http://schemas.microsoft.com/office/powerpoint/2010/main" val="144476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8124-3CD2-09CC-7B77-988CA4E17943}"/>
              </a:ext>
            </a:extLst>
          </p:cNvPr>
          <p:cNvSpPr>
            <a:spLocks noGrp="1"/>
          </p:cNvSpPr>
          <p:nvPr>
            <p:ph type="title"/>
          </p:nvPr>
        </p:nvSpPr>
        <p:spPr/>
        <p:txBody>
          <a:bodyPr/>
          <a:lstStyle/>
          <a:p>
            <a:pPr lvl="0"/>
            <a:r>
              <a:rPr lang="en-US"/>
              <a:t>Officer Appointments</a:t>
            </a:r>
          </a:p>
        </p:txBody>
      </p:sp>
      <p:sp>
        <p:nvSpPr>
          <p:cNvPr id="3" name="Content Placeholder 2">
            <a:extLst>
              <a:ext uri="{FF2B5EF4-FFF2-40B4-BE49-F238E27FC236}">
                <a16:creationId xmlns:a16="http://schemas.microsoft.com/office/drawing/2014/main" id="{F96E5853-9D8B-9DD5-0F8A-34586521AD21}"/>
              </a:ext>
            </a:extLst>
          </p:cNvPr>
          <p:cNvSpPr>
            <a:spLocks noGrp="1"/>
          </p:cNvSpPr>
          <p:nvPr>
            <p:ph idx="1"/>
          </p:nvPr>
        </p:nvSpPr>
        <p:spPr/>
        <p:txBody>
          <a:bodyPr>
            <a:normAutofit/>
          </a:bodyPr>
          <a:lstStyle/>
          <a:p>
            <a:r>
              <a:rPr lang="en-US"/>
              <a:t>A two-thirds vote is required to appoint the following Officer positions (two-year term): </a:t>
            </a:r>
          </a:p>
          <a:p>
            <a:pPr lvl="1"/>
            <a:r>
              <a:rPr lang="en-US"/>
              <a:t>Chair</a:t>
            </a:r>
          </a:p>
          <a:p>
            <a:pPr lvl="1"/>
            <a:r>
              <a:rPr lang="en-US"/>
              <a:t>Co-Chair</a:t>
            </a:r>
          </a:p>
          <a:p>
            <a:pPr lvl="1"/>
            <a:r>
              <a:rPr lang="en-US"/>
              <a:t>Secretary</a:t>
            </a:r>
          </a:p>
          <a:p>
            <a:r>
              <a:rPr lang="en-US">
                <a:latin typeface="Century Gothic"/>
              </a:rPr>
              <a:t>Responsibilities: convening and presiding over meetings, distributing meeting minutes</a:t>
            </a:r>
          </a:p>
          <a:p>
            <a:r>
              <a:rPr lang="en-US"/>
              <a:t>Additional responsibilities to be discussed as part of development and adoption of CSC bylaws</a:t>
            </a:r>
          </a:p>
        </p:txBody>
      </p:sp>
    </p:spTree>
    <p:extLst>
      <p:ext uri="{BB962C8B-B14F-4D97-AF65-F5344CB8AC3E}">
        <p14:creationId xmlns:p14="http://schemas.microsoft.com/office/powerpoint/2010/main" val="184089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A228-7846-2DD2-1ABF-35AE1864AA46}"/>
              </a:ext>
            </a:extLst>
          </p:cNvPr>
          <p:cNvSpPr>
            <a:spLocks noGrp="1"/>
          </p:cNvSpPr>
          <p:nvPr>
            <p:ph type="title"/>
          </p:nvPr>
        </p:nvSpPr>
        <p:spPr/>
        <p:txBody>
          <a:bodyPr>
            <a:normAutofit/>
          </a:bodyPr>
          <a:lstStyle/>
          <a:p>
            <a:pPr lvl="0"/>
            <a:r>
              <a:rPr lang="en-US"/>
              <a:t>Appoint special committee to draft CSC</a:t>
            </a:r>
            <a:r>
              <a:rPr lang="en-US" baseline="0"/>
              <a:t> procedures, goal, and vision</a:t>
            </a:r>
            <a:endParaRPr lang="en-US"/>
          </a:p>
        </p:txBody>
      </p:sp>
      <p:sp>
        <p:nvSpPr>
          <p:cNvPr id="3" name="Content Placeholder 2">
            <a:extLst>
              <a:ext uri="{FF2B5EF4-FFF2-40B4-BE49-F238E27FC236}">
                <a16:creationId xmlns:a16="http://schemas.microsoft.com/office/drawing/2014/main" id="{41EDE9A5-4FDA-A538-E563-59C5FFC7E344}"/>
              </a:ext>
            </a:extLst>
          </p:cNvPr>
          <p:cNvSpPr>
            <a:spLocks noGrp="1"/>
          </p:cNvSpPr>
          <p:nvPr>
            <p:ph idx="1"/>
          </p:nvPr>
        </p:nvSpPr>
        <p:spPr/>
        <p:txBody>
          <a:bodyPr/>
          <a:lstStyle/>
          <a:p>
            <a:r>
              <a:rPr lang="en-US"/>
              <a:t>Appoint at least five members to review and make recommendation for CSC adoption:</a:t>
            </a:r>
          </a:p>
          <a:p>
            <a:pPr lvl="1"/>
            <a:r>
              <a:rPr lang="en-US"/>
              <a:t>Bylaws (draft circulated)</a:t>
            </a:r>
          </a:p>
          <a:p>
            <a:pPr lvl="1"/>
            <a:r>
              <a:rPr lang="en-US"/>
              <a:t>Key priorities</a:t>
            </a:r>
          </a:p>
          <a:p>
            <a:pPr lvl="1"/>
            <a:r>
              <a:rPr lang="en-US"/>
              <a:t>Goal and vision statement</a:t>
            </a:r>
          </a:p>
          <a:p>
            <a:r>
              <a:rPr lang="en-US"/>
              <a:t>To be finalized by third CSC meeting</a:t>
            </a:r>
          </a:p>
        </p:txBody>
      </p:sp>
    </p:spTree>
    <p:extLst>
      <p:ext uri="{BB962C8B-B14F-4D97-AF65-F5344CB8AC3E}">
        <p14:creationId xmlns:p14="http://schemas.microsoft.com/office/powerpoint/2010/main" val="3710664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1D2-0D6B-D98D-FA80-0572875D13CA}"/>
              </a:ext>
            </a:extLst>
          </p:cNvPr>
          <p:cNvSpPr>
            <a:spLocks noGrp="1"/>
          </p:cNvSpPr>
          <p:nvPr>
            <p:ph type="title"/>
          </p:nvPr>
        </p:nvSpPr>
        <p:spPr/>
        <p:txBody>
          <a:bodyPr/>
          <a:lstStyle/>
          <a:p>
            <a:r>
              <a:rPr lang="en-US"/>
              <a:t>Nominating Community Seats</a:t>
            </a:r>
          </a:p>
        </p:txBody>
      </p:sp>
      <p:sp>
        <p:nvSpPr>
          <p:cNvPr id="3" name="Content Placeholder 2">
            <a:extLst>
              <a:ext uri="{FF2B5EF4-FFF2-40B4-BE49-F238E27FC236}">
                <a16:creationId xmlns:a16="http://schemas.microsoft.com/office/drawing/2014/main" id="{6B99FA2B-15FF-393F-FB52-541F5E39AAB7}"/>
              </a:ext>
            </a:extLst>
          </p:cNvPr>
          <p:cNvSpPr>
            <a:spLocks noGrp="1"/>
          </p:cNvSpPr>
          <p:nvPr>
            <p:ph idx="1"/>
          </p:nvPr>
        </p:nvSpPr>
        <p:spPr/>
        <p:txBody>
          <a:bodyPr/>
          <a:lstStyle/>
          <a:p>
            <a:r>
              <a:rPr lang="en-US"/>
              <a:t>Draft nomination form circulated</a:t>
            </a:r>
          </a:p>
          <a:p>
            <a:r>
              <a:rPr lang="en-US"/>
              <a:t>Nomination process will be open to all members of the public who live in or represent an organization located within the Project Area</a:t>
            </a:r>
          </a:p>
          <a:p>
            <a:r>
              <a:rPr lang="en-US"/>
              <a:t>Community members may be self-nominated or nominated by someone else</a:t>
            </a:r>
          </a:p>
          <a:p>
            <a:r>
              <a:rPr lang="en-US"/>
              <a:t>CSC to appoint community seats by a two-thirds vote </a:t>
            </a:r>
          </a:p>
        </p:txBody>
      </p:sp>
    </p:spTree>
    <p:extLst>
      <p:ext uri="{BB962C8B-B14F-4D97-AF65-F5344CB8AC3E}">
        <p14:creationId xmlns:p14="http://schemas.microsoft.com/office/powerpoint/2010/main" val="65751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3884-1032-929D-4FD7-5DA4B9ABBF6D}"/>
              </a:ext>
            </a:extLst>
          </p:cNvPr>
          <p:cNvSpPr>
            <a:spLocks noGrp="1"/>
          </p:cNvSpPr>
          <p:nvPr>
            <p:ph type="title"/>
          </p:nvPr>
        </p:nvSpPr>
        <p:spPr/>
        <p:txBody>
          <a:bodyPr/>
          <a:lstStyle/>
          <a:p>
            <a:r>
              <a:rPr lang="en-US"/>
              <a:t>Public Kickoff Planning		</a:t>
            </a:r>
          </a:p>
        </p:txBody>
      </p:sp>
      <p:sp>
        <p:nvSpPr>
          <p:cNvPr id="3" name="Content Placeholder 2">
            <a:extLst>
              <a:ext uri="{FF2B5EF4-FFF2-40B4-BE49-F238E27FC236}">
                <a16:creationId xmlns:a16="http://schemas.microsoft.com/office/drawing/2014/main" id="{E9D3101A-620A-27A4-4EBE-DAE54F7F82DC}"/>
              </a:ext>
            </a:extLst>
          </p:cNvPr>
          <p:cNvSpPr>
            <a:spLocks noGrp="1"/>
          </p:cNvSpPr>
          <p:nvPr>
            <p:ph idx="1"/>
          </p:nvPr>
        </p:nvSpPr>
        <p:spPr/>
        <p:txBody>
          <a:bodyPr/>
          <a:lstStyle/>
          <a:p>
            <a:r>
              <a:rPr lang="en-US"/>
              <a:t>Public kickoff event planned for Earth Day (April 20</a:t>
            </a:r>
            <a:r>
              <a:rPr lang="en-US" baseline="30000"/>
              <a:t>th</a:t>
            </a:r>
            <a:r>
              <a:rPr lang="en-US"/>
              <a:t>)</a:t>
            </a:r>
          </a:p>
          <a:p>
            <a:r>
              <a:rPr lang="en-US"/>
              <a:t>Present final Richmond Rising Logo</a:t>
            </a:r>
          </a:p>
          <a:p>
            <a:r>
              <a:rPr lang="en-US"/>
              <a:t>Review draft event mailer</a:t>
            </a:r>
          </a:p>
        </p:txBody>
      </p:sp>
    </p:spTree>
    <p:extLst>
      <p:ext uri="{BB962C8B-B14F-4D97-AF65-F5344CB8AC3E}">
        <p14:creationId xmlns:p14="http://schemas.microsoft.com/office/powerpoint/2010/main" val="3388907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1C297B9-BA47-F22B-0CB9-2886075B2BA6}"/>
              </a:ext>
            </a:extLst>
          </p:cNvPr>
          <p:cNvPicPr>
            <a:picLocks noChangeAspect="1"/>
          </p:cNvPicPr>
          <p:nvPr/>
        </p:nvPicPr>
        <p:blipFill>
          <a:blip r:embed="rId2"/>
          <a:stretch>
            <a:fillRect/>
          </a:stretch>
        </p:blipFill>
        <p:spPr>
          <a:xfrm>
            <a:off x="2410450" y="-185854"/>
            <a:ext cx="7501199" cy="6858000"/>
          </a:xfrm>
          <a:prstGeom prst="rect">
            <a:avLst/>
          </a:prstGeom>
        </p:spPr>
      </p:pic>
    </p:spTree>
    <p:extLst>
      <p:ext uri="{BB962C8B-B14F-4D97-AF65-F5344CB8AC3E}">
        <p14:creationId xmlns:p14="http://schemas.microsoft.com/office/powerpoint/2010/main" val="2517130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FA3DCB-7459-EC29-8A17-262F858DAB2E}"/>
              </a:ext>
            </a:extLst>
          </p:cNvPr>
          <p:cNvPicPr>
            <a:picLocks noChangeAspect="1"/>
          </p:cNvPicPr>
          <p:nvPr/>
        </p:nvPicPr>
        <p:blipFill>
          <a:blip r:embed="rId2"/>
          <a:stretch>
            <a:fillRect/>
          </a:stretch>
        </p:blipFill>
        <p:spPr>
          <a:xfrm>
            <a:off x="2513523" y="0"/>
            <a:ext cx="7164954" cy="6858000"/>
          </a:xfrm>
          <a:prstGeom prst="rect">
            <a:avLst/>
          </a:prstGeom>
        </p:spPr>
      </p:pic>
    </p:spTree>
    <p:extLst>
      <p:ext uri="{BB962C8B-B14F-4D97-AF65-F5344CB8AC3E}">
        <p14:creationId xmlns:p14="http://schemas.microsoft.com/office/powerpoint/2010/main" val="350229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9BF704-0909-0B46-D345-FF2D615F3AA2}"/>
              </a:ext>
            </a:extLst>
          </p:cNvPr>
          <p:cNvPicPr>
            <a:picLocks noChangeAspect="1"/>
          </p:cNvPicPr>
          <p:nvPr/>
        </p:nvPicPr>
        <p:blipFill>
          <a:blip r:embed="rId2"/>
          <a:stretch>
            <a:fillRect/>
          </a:stretch>
        </p:blipFill>
        <p:spPr>
          <a:xfrm>
            <a:off x="3157441" y="0"/>
            <a:ext cx="5877118" cy="6858000"/>
          </a:xfrm>
          <a:prstGeom prst="rect">
            <a:avLst/>
          </a:prstGeom>
        </p:spPr>
      </p:pic>
    </p:spTree>
    <p:extLst>
      <p:ext uri="{BB962C8B-B14F-4D97-AF65-F5344CB8AC3E}">
        <p14:creationId xmlns:p14="http://schemas.microsoft.com/office/powerpoint/2010/main" val="426117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5AC175-315E-5361-6E51-38DEE9657116}"/>
              </a:ext>
            </a:extLst>
          </p:cNvPr>
          <p:cNvPicPr>
            <a:picLocks noChangeAspect="1"/>
          </p:cNvPicPr>
          <p:nvPr/>
        </p:nvPicPr>
        <p:blipFill>
          <a:blip r:embed="rId2"/>
          <a:stretch>
            <a:fillRect/>
          </a:stretch>
        </p:blipFill>
        <p:spPr>
          <a:xfrm>
            <a:off x="2691728" y="0"/>
            <a:ext cx="6808543" cy="6858000"/>
          </a:xfrm>
          <a:prstGeom prst="rect">
            <a:avLst/>
          </a:prstGeom>
        </p:spPr>
      </p:pic>
    </p:spTree>
    <p:extLst>
      <p:ext uri="{BB962C8B-B14F-4D97-AF65-F5344CB8AC3E}">
        <p14:creationId xmlns:p14="http://schemas.microsoft.com/office/powerpoint/2010/main" val="3500164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7F606B18-7C11-C071-DF76-209D6305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5C2B9-A6AF-7B9F-807D-BA003E8786D8}"/>
              </a:ext>
            </a:extLst>
          </p:cNvPr>
          <p:cNvSpPr>
            <a:spLocks noGrp="1"/>
          </p:cNvSpPr>
          <p:nvPr>
            <p:ph type="title"/>
          </p:nvPr>
        </p:nvSpPr>
        <p:spPr/>
        <p:txBody>
          <a:bodyPr/>
          <a:lstStyle/>
          <a:p>
            <a:r>
              <a:rPr lang="en-US">
                <a:latin typeface="Century Gothic"/>
              </a:rPr>
              <a:t>Event Mailer</a:t>
            </a:r>
            <a:endParaRPr lang="es-ES"/>
          </a:p>
        </p:txBody>
      </p:sp>
      <p:pic>
        <p:nvPicPr>
          <p:cNvPr id="5" name="Marcador de contenido 4">
            <a:extLst>
              <a:ext uri="{FF2B5EF4-FFF2-40B4-BE49-F238E27FC236}">
                <a16:creationId xmlns:a16="http://schemas.microsoft.com/office/drawing/2014/main" id="{5A8265F2-3FF1-E260-5C9D-AA4EDA1789B0}"/>
              </a:ext>
            </a:extLst>
          </p:cNvPr>
          <p:cNvPicPr>
            <a:picLocks noGrp="1" noChangeAspect="1"/>
          </p:cNvPicPr>
          <p:nvPr>
            <p:ph idx="1"/>
          </p:nvPr>
        </p:nvPicPr>
        <p:blipFill>
          <a:blip r:embed="rId2"/>
          <a:stretch>
            <a:fillRect/>
          </a:stretch>
        </p:blipFill>
        <p:spPr>
          <a:xfrm>
            <a:off x="1932780" y="1463210"/>
            <a:ext cx="7917561" cy="5131923"/>
          </a:xfrm>
        </p:spPr>
      </p:pic>
      <p:pic>
        <p:nvPicPr>
          <p:cNvPr id="4" name="Picture 7" descr="A logo for a community&#10;&#10;Description automatically generated">
            <a:extLst>
              <a:ext uri="{FF2B5EF4-FFF2-40B4-BE49-F238E27FC236}">
                <a16:creationId xmlns:a16="http://schemas.microsoft.com/office/drawing/2014/main" id="{E6A9D463-E2EB-FAB7-3E86-9AA92D5BE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291" y="5294068"/>
            <a:ext cx="1551709" cy="1551709"/>
          </a:xfrm>
          <a:prstGeom prst="rect">
            <a:avLst/>
          </a:prstGeom>
        </p:spPr>
      </p:pic>
    </p:spTree>
    <p:extLst>
      <p:ext uri="{BB962C8B-B14F-4D97-AF65-F5344CB8AC3E}">
        <p14:creationId xmlns:p14="http://schemas.microsoft.com/office/powerpoint/2010/main" val="64985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7575-EF5B-CE90-BADF-B49D0392FB12}"/>
              </a:ext>
            </a:extLst>
          </p:cNvPr>
          <p:cNvSpPr>
            <a:spLocks noGrp="1"/>
          </p:cNvSpPr>
          <p:nvPr>
            <p:ph type="title"/>
          </p:nvPr>
        </p:nvSpPr>
        <p:spPr>
          <a:xfrm>
            <a:off x="792296" y="-2104"/>
            <a:ext cx="10515600" cy="1325563"/>
          </a:xfrm>
        </p:spPr>
        <p:txBody>
          <a:bodyPr/>
          <a:lstStyle/>
          <a:p>
            <a:r>
              <a:rPr lang="en-US">
                <a:latin typeface="Century Gothic"/>
              </a:rPr>
              <a:t>Land Acknowledgement</a:t>
            </a:r>
            <a:endParaRPr lang="en-US"/>
          </a:p>
        </p:txBody>
      </p:sp>
      <p:sp>
        <p:nvSpPr>
          <p:cNvPr id="3" name="Content Placeholder 2">
            <a:extLst>
              <a:ext uri="{FF2B5EF4-FFF2-40B4-BE49-F238E27FC236}">
                <a16:creationId xmlns:a16="http://schemas.microsoft.com/office/drawing/2014/main" id="{CA0C482C-7CB5-5FDD-7359-B31E33801B1D}"/>
              </a:ext>
            </a:extLst>
          </p:cNvPr>
          <p:cNvSpPr>
            <a:spLocks noGrp="1"/>
          </p:cNvSpPr>
          <p:nvPr>
            <p:ph idx="1"/>
          </p:nvPr>
        </p:nvSpPr>
        <p:spPr>
          <a:xfrm>
            <a:off x="792296" y="1311505"/>
            <a:ext cx="10515600" cy="4525771"/>
          </a:xfrm>
        </p:spPr>
        <p:txBody>
          <a:bodyPr vert="horz" lIns="91440" tIns="45720" rIns="91440" bIns="45720" rtlCol="0" anchor="t">
            <a:noAutofit/>
          </a:bodyPr>
          <a:lstStyle/>
          <a:p>
            <a:pPr>
              <a:lnSpc>
                <a:spcPct val="110000"/>
              </a:lnSpc>
            </a:pPr>
            <a:r>
              <a:rPr lang="en-US" sz="2000">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2000">
                <a:latin typeface="Century Gothic"/>
              </a:rPr>
              <a:t>We acknowledge that land theft of indigenous homelands, and the dismantling of indigenous sovereignty, was done to advance colonization. </a:t>
            </a:r>
          </a:p>
          <a:p>
            <a:pPr>
              <a:lnSpc>
                <a:spcPct val="110000"/>
              </a:lnSpc>
            </a:pPr>
            <a:r>
              <a:rPr lang="en-US" sz="2000">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2100">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Tree>
    <p:extLst>
      <p:ext uri="{BB962C8B-B14F-4D97-AF65-F5344CB8AC3E}">
        <p14:creationId xmlns:p14="http://schemas.microsoft.com/office/powerpoint/2010/main" val="351445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7F606B18-7C11-C071-DF76-209D6305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5C2B9-A6AF-7B9F-807D-BA003E8786D8}"/>
              </a:ext>
            </a:extLst>
          </p:cNvPr>
          <p:cNvSpPr>
            <a:spLocks noGrp="1"/>
          </p:cNvSpPr>
          <p:nvPr>
            <p:ph type="title"/>
          </p:nvPr>
        </p:nvSpPr>
        <p:spPr>
          <a:xfrm>
            <a:off x="838200" y="30588"/>
            <a:ext cx="10515600" cy="1325563"/>
          </a:xfrm>
        </p:spPr>
        <p:txBody>
          <a:bodyPr/>
          <a:lstStyle/>
          <a:p>
            <a:r>
              <a:rPr lang="en-US">
                <a:latin typeface="Century Gothic"/>
              </a:rPr>
              <a:t>Event Mailer</a:t>
            </a:r>
            <a:endParaRPr lang="es-ES"/>
          </a:p>
        </p:txBody>
      </p:sp>
      <p:pic>
        <p:nvPicPr>
          <p:cNvPr id="4" name="Picture 7" descr="A logo for a community&#10;&#10;Description automatically generated">
            <a:extLst>
              <a:ext uri="{FF2B5EF4-FFF2-40B4-BE49-F238E27FC236}">
                <a16:creationId xmlns:a16="http://schemas.microsoft.com/office/drawing/2014/main" id="{E6A9D463-E2EB-FAB7-3E86-9AA92D5B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291" y="5294068"/>
            <a:ext cx="1551709" cy="1551709"/>
          </a:xfrm>
          <a:prstGeom prst="rect">
            <a:avLst/>
          </a:prstGeom>
        </p:spPr>
      </p:pic>
      <p:pic>
        <p:nvPicPr>
          <p:cNvPr id="7" name="Marcador de contenido 6">
            <a:extLst>
              <a:ext uri="{FF2B5EF4-FFF2-40B4-BE49-F238E27FC236}">
                <a16:creationId xmlns:a16="http://schemas.microsoft.com/office/drawing/2014/main" id="{C7BEDE1B-E0BA-DE28-F189-F359E76B6774}"/>
              </a:ext>
            </a:extLst>
          </p:cNvPr>
          <p:cNvPicPr>
            <a:picLocks noGrp="1" noChangeAspect="1"/>
          </p:cNvPicPr>
          <p:nvPr>
            <p:ph idx="1"/>
          </p:nvPr>
        </p:nvPicPr>
        <p:blipFill>
          <a:blip r:embed="rId3"/>
          <a:stretch>
            <a:fillRect/>
          </a:stretch>
        </p:blipFill>
        <p:spPr>
          <a:xfrm>
            <a:off x="1809286" y="1271772"/>
            <a:ext cx="8136670" cy="5206264"/>
          </a:xfrm>
        </p:spPr>
      </p:pic>
    </p:spTree>
    <p:extLst>
      <p:ext uri="{BB962C8B-B14F-4D97-AF65-F5344CB8AC3E}">
        <p14:creationId xmlns:p14="http://schemas.microsoft.com/office/powerpoint/2010/main" val="4160869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6B18-7C11-C071-DF76-209D63050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5C2B9-A6AF-7B9F-807D-BA003E8786D8}"/>
              </a:ext>
            </a:extLst>
          </p:cNvPr>
          <p:cNvSpPr>
            <a:spLocks noGrp="1"/>
          </p:cNvSpPr>
          <p:nvPr>
            <p:ph type="title"/>
          </p:nvPr>
        </p:nvSpPr>
        <p:spPr/>
        <p:txBody>
          <a:bodyPr/>
          <a:lstStyle/>
          <a:p>
            <a:r>
              <a:rPr lang="en-US"/>
              <a:t>Agenda Requests for Next Meeting</a:t>
            </a:r>
          </a:p>
        </p:txBody>
      </p:sp>
      <p:sp>
        <p:nvSpPr>
          <p:cNvPr id="3" name="Content Placeholder 2">
            <a:extLst>
              <a:ext uri="{FF2B5EF4-FFF2-40B4-BE49-F238E27FC236}">
                <a16:creationId xmlns:a16="http://schemas.microsoft.com/office/drawing/2014/main" id="{6F9190E8-3AFE-3745-2B8F-6EBF38DF6EA3}"/>
              </a:ext>
            </a:extLst>
          </p:cNvPr>
          <p:cNvSpPr>
            <a:spLocks noGrp="1"/>
          </p:cNvSpPr>
          <p:nvPr>
            <p:ph idx="1"/>
          </p:nvPr>
        </p:nvSpPr>
        <p:spPr/>
        <p:txBody>
          <a:bodyPr vert="horz" lIns="91440" tIns="45720" rIns="91440" bIns="45720" rtlCol="0" anchor="t">
            <a:normAutofit/>
          </a:bodyPr>
          <a:lstStyle/>
          <a:p>
            <a:r>
              <a:rPr lang="en-US">
                <a:latin typeface="Century Gothic"/>
              </a:rPr>
              <a:t>Discussion of items to be covered in next CSC meeting </a:t>
            </a:r>
            <a:endParaRPr lang="en-US"/>
          </a:p>
        </p:txBody>
      </p:sp>
      <p:pic>
        <p:nvPicPr>
          <p:cNvPr id="4" name="Picture 7" descr="A logo for a community&#10;&#10;Description automatically generated">
            <a:extLst>
              <a:ext uri="{FF2B5EF4-FFF2-40B4-BE49-F238E27FC236}">
                <a16:creationId xmlns:a16="http://schemas.microsoft.com/office/drawing/2014/main" id="{E6A9D463-E2EB-FAB7-3E86-9AA92D5B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291" y="5294068"/>
            <a:ext cx="1551709" cy="1551709"/>
          </a:xfrm>
          <a:prstGeom prst="rect">
            <a:avLst/>
          </a:prstGeom>
        </p:spPr>
      </p:pic>
    </p:spTree>
    <p:extLst>
      <p:ext uri="{BB962C8B-B14F-4D97-AF65-F5344CB8AC3E}">
        <p14:creationId xmlns:p14="http://schemas.microsoft.com/office/powerpoint/2010/main" val="962547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B428-54AC-1D23-EDC3-331947BD67EA}"/>
              </a:ext>
            </a:extLst>
          </p:cNvPr>
          <p:cNvSpPr>
            <a:spLocks noGrp="1"/>
          </p:cNvSpPr>
          <p:nvPr>
            <p:ph type="title"/>
          </p:nvPr>
        </p:nvSpPr>
        <p:spPr/>
        <p:txBody>
          <a:bodyPr/>
          <a:lstStyle/>
          <a:p>
            <a:r>
              <a:rPr lang="en-US"/>
              <a:t>General Announcements</a:t>
            </a:r>
          </a:p>
        </p:txBody>
      </p:sp>
      <p:sp>
        <p:nvSpPr>
          <p:cNvPr id="3" name="Content Placeholder 2">
            <a:extLst>
              <a:ext uri="{FF2B5EF4-FFF2-40B4-BE49-F238E27FC236}">
                <a16:creationId xmlns:a16="http://schemas.microsoft.com/office/drawing/2014/main" id="{492828E1-8C41-7938-90E5-0CA0EB42038B}"/>
              </a:ext>
            </a:extLst>
          </p:cNvPr>
          <p:cNvSpPr>
            <a:spLocks noGrp="1"/>
          </p:cNvSpPr>
          <p:nvPr>
            <p:ph idx="1"/>
          </p:nvPr>
        </p:nvSpPr>
        <p:spPr/>
        <p:txBody>
          <a:bodyPr vert="horz" lIns="91440" tIns="45720" rIns="91440" bIns="45720" rtlCol="0" anchor="t">
            <a:normAutofit/>
          </a:bodyPr>
          <a:lstStyle/>
          <a:p>
            <a:r>
              <a:rPr lang="en-US" sz="3000">
                <a:latin typeface="Century Gothic"/>
              </a:rPr>
              <a:t>CSC Members, members of the public, and other partners or organizations are encouraged to share information or announcements related to upcoming events, projects, or programs in the Project Area</a:t>
            </a:r>
          </a:p>
        </p:txBody>
      </p:sp>
      <p:pic>
        <p:nvPicPr>
          <p:cNvPr id="4" name="Picture 7" descr="A logo for a community&#10;&#10;Description automatically generated">
            <a:extLst>
              <a:ext uri="{FF2B5EF4-FFF2-40B4-BE49-F238E27FC236}">
                <a16:creationId xmlns:a16="http://schemas.microsoft.com/office/drawing/2014/main" id="{ABED7BA2-7177-80A5-C1CD-91914131A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291" y="5294068"/>
            <a:ext cx="1551709" cy="1551709"/>
          </a:xfrm>
          <a:prstGeom prst="rect">
            <a:avLst/>
          </a:prstGeom>
        </p:spPr>
      </p:pic>
    </p:spTree>
    <p:extLst>
      <p:ext uri="{BB962C8B-B14F-4D97-AF65-F5344CB8AC3E}">
        <p14:creationId xmlns:p14="http://schemas.microsoft.com/office/powerpoint/2010/main" val="3331026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DBB4-2276-4857-9A37-A279D8A4D226}"/>
              </a:ext>
            </a:extLst>
          </p:cNvPr>
          <p:cNvSpPr>
            <a:spLocks noGrp="1"/>
          </p:cNvSpPr>
          <p:nvPr>
            <p:ph type="title"/>
          </p:nvPr>
        </p:nvSpPr>
        <p:spPr>
          <a:xfrm>
            <a:off x="838200" y="1497563"/>
            <a:ext cx="10515600" cy="3862874"/>
          </a:xfrm>
        </p:spPr>
        <p:txBody>
          <a:bodyPr>
            <a:normAutofit/>
          </a:bodyPr>
          <a:lstStyle/>
          <a:p>
            <a:pPr algn="ctr"/>
            <a:r>
              <a:rPr lang="en-US"/>
              <a:t>Meeting adjourned.</a:t>
            </a:r>
            <a:br>
              <a:rPr lang="en-US"/>
            </a:br>
            <a:br>
              <a:rPr lang="en-US"/>
            </a:br>
            <a:r>
              <a:rPr lang="en-US"/>
              <a:t>Thank you! </a:t>
            </a:r>
          </a:p>
        </p:txBody>
      </p:sp>
      <p:pic>
        <p:nvPicPr>
          <p:cNvPr id="3" name="Picture 7" descr="A logo for a community&#10;&#10;Description automatically generated">
            <a:extLst>
              <a:ext uri="{FF2B5EF4-FFF2-40B4-BE49-F238E27FC236}">
                <a16:creationId xmlns:a16="http://schemas.microsoft.com/office/drawing/2014/main" id="{05646C63-8F20-77F1-8F42-0BA6683CD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291" y="5294068"/>
            <a:ext cx="1551709" cy="1551709"/>
          </a:xfrm>
          <a:prstGeom prst="rect">
            <a:avLst/>
          </a:prstGeom>
        </p:spPr>
      </p:pic>
    </p:spTree>
    <p:extLst>
      <p:ext uri="{BB962C8B-B14F-4D97-AF65-F5344CB8AC3E}">
        <p14:creationId xmlns:p14="http://schemas.microsoft.com/office/powerpoint/2010/main" val="1237056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1E4B7A-8112-6C42-A220-587442ED8301}"/>
              </a:ext>
            </a:extLst>
          </p:cNvPr>
          <p:cNvSpPr>
            <a:spLocks noGrp="1"/>
          </p:cNvSpPr>
          <p:nvPr>
            <p:ph type="subTitle" idx="1"/>
          </p:nvPr>
        </p:nvSpPr>
        <p:spPr>
          <a:xfrm>
            <a:off x="1524000" y="4815020"/>
            <a:ext cx="9144000" cy="1655762"/>
          </a:xfrm>
        </p:spPr>
        <p:txBody>
          <a:bodyPr vert="horz" lIns="91440" tIns="45720" rIns="91440" bIns="45720" rtlCol="0" anchor="t">
            <a:normAutofit/>
          </a:bodyPr>
          <a:lstStyle/>
          <a:p>
            <a:r>
              <a:rPr lang="en-US" sz="2800" b="1">
                <a:solidFill>
                  <a:srgbClr val="174A7D"/>
                </a:solidFill>
                <a:latin typeface="Century Gothic"/>
                <a:ea typeface="+mj-ea"/>
                <a:cs typeface="+mj-cs"/>
              </a:rPr>
              <a:t>Richmond Rising Collaborative Stakeholder Committee (CSC) Meeting </a:t>
            </a:r>
            <a:endParaRPr lang="en-US" sz="2800" b="1">
              <a:solidFill>
                <a:srgbClr val="174A7D"/>
              </a:solidFill>
              <a:ea typeface="+mj-ea"/>
              <a:cs typeface="+mj-cs"/>
            </a:endParaRPr>
          </a:p>
          <a:p>
            <a:r>
              <a:rPr lang="en-US" sz="2800" b="1">
                <a:solidFill>
                  <a:srgbClr val="174A7D"/>
                </a:solidFill>
                <a:latin typeface="Century Gothic"/>
                <a:ea typeface="+mj-ea"/>
                <a:cs typeface="+mj-cs"/>
              </a:rPr>
              <a:t>March 6, 2024</a:t>
            </a:r>
          </a:p>
          <a:p>
            <a:endParaRPr lang="en-US" sz="2800" b="1">
              <a:solidFill>
                <a:srgbClr val="174A7D"/>
              </a:solidFill>
              <a:ea typeface="+mj-ea"/>
              <a:cs typeface="+mj-cs"/>
            </a:endParaRPr>
          </a:p>
        </p:txBody>
      </p:sp>
      <p:pic>
        <p:nvPicPr>
          <p:cNvPr id="1028" name="Picture 4" descr="Richmond Rising Logos">
            <a:extLst>
              <a:ext uri="{FF2B5EF4-FFF2-40B4-BE49-F238E27FC236}">
                <a16:creationId xmlns:a16="http://schemas.microsoft.com/office/drawing/2014/main" id="{05FC44D1-E986-7921-F68D-A2F6CDB96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872023"/>
            <a:ext cx="109918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2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7575-EF5B-CE90-BADF-B49D0392FB12}"/>
              </a:ext>
            </a:extLst>
          </p:cNvPr>
          <p:cNvSpPr>
            <a:spLocks noGrp="1"/>
          </p:cNvSpPr>
          <p:nvPr>
            <p:ph type="title"/>
          </p:nvPr>
        </p:nvSpPr>
        <p:spPr/>
        <p:txBody>
          <a:bodyPr/>
          <a:lstStyle/>
          <a:p>
            <a:r>
              <a:rPr lang="en-US">
                <a:latin typeface="Century Gothic"/>
              </a:rPr>
              <a:t>Land Acknowledgement</a:t>
            </a:r>
            <a:endParaRPr lang="en-US"/>
          </a:p>
        </p:txBody>
      </p:sp>
      <p:sp>
        <p:nvSpPr>
          <p:cNvPr id="3" name="Content Placeholder 2">
            <a:extLst>
              <a:ext uri="{FF2B5EF4-FFF2-40B4-BE49-F238E27FC236}">
                <a16:creationId xmlns:a16="http://schemas.microsoft.com/office/drawing/2014/main" id="{CA0C482C-7CB5-5FDD-7359-B31E33801B1D}"/>
              </a:ext>
            </a:extLst>
          </p:cNvPr>
          <p:cNvSpPr>
            <a:spLocks noGrp="1"/>
          </p:cNvSpPr>
          <p:nvPr>
            <p:ph idx="1"/>
          </p:nvPr>
        </p:nvSpPr>
        <p:spPr>
          <a:xfrm>
            <a:off x="838200" y="1651192"/>
            <a:ext cx="10515600" cy="4525771"/>
          </a:xfrm>
        </p:spPr>
        <p:txBody>
          <a:bodyPr vert="horz" lIns="91440" tIns="45720" rIns="91440" bIns="45720" rtlCol="0" anchor="t">
            <a:noAutofit/>
          </a:bodyPr>
          <a:lstStyle/>
          <a:p>
            <a:pPr>
              <a:lnSpc>
                <a:spcPct val="110000"/>
              </a:lnSpc>
            </a:pPr>
            <a:r>
              <a:rPr lang="en-US" sz="2000">
                <a:latin typeface="Century Gothic"/>
              </a:rPr>
              <a:t>We further acknowledge the exploitation of immigrant and refugee communities as modern forms of cheap and disposable labor are regularly carried out on stolen land.  </a:t>
            </a:r>
            <a:endParaRPr lang="en-US"/>
          </a:p>
          <a:p>
            <a:pPr>
              <a:lnSpc>
                <a:spcPct val="110000"/>
              </a:lnSpc>
            </a:pPr>
            <a:r>
              <a:rPr lang="en-US" sz="2000">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2100">
                <a:latin typeface="Century Gothic"/>
              </a:rPr>
              <a:t>We also acknowledge that indigenous people continue to live here, steward the land, and resist settler colonialism.</a:t>
            </a:r>
          </a:p>
          <a:p>
            <a:pPr>
              <a:lnSpc>
                <a:spcPct val="110000"/>
              </a:lnSpc>
            </a:pPr>
            <a:r>
              <a:rPr lang="en-US" sz="2100">
                <a:latin typeface="Century Gothic"/>
              </a:rPr>
              <a:t> We conclude that our Land acknowledgement is an active and evolving statement and process. It requires us to recognize historical injustices and invites us in to be active participants in our collective healing. </a:t>
            </a:r>
            <a:endParaRPr lang="en-US"/>
          </a:p>
        </p:txBody>
      </p:sp>
    </p:spTree>
    <p:extLst>
      <p:ext uri="{BB962C8B-B14F-4D97-AF65-F5344CB8AC3E}">
        <p14:creationId xmlns:p14="http://schemas.microsoft.com/office/powerpoint/2010/main" val="320290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7575-EF5B-CE90-BADF-B49D0392FB12}"/>
              </a:ext>
            </a:extLst>
          </p:cNvPr>
          <p:cNvSpPr>
            <a:spLocks noGrp="1"/>
          </p:cNvSpPr>
          <p:nvPr>
            <p:ph type="title"/>
          </p:nvPr>
        </p:nvSpPr>
        <p:spPr/>
        <p:txBody>
          <a:bodyPr/>
          <a:lstStyle/>
          <a:p>
            <a:r>
              <a:rPr lang="en-US">
                <a:latin typeface="Century Gothic"/>
              </a:rPr>
              <a:t>Richmond Rising </a:t>
            </a:r>
            <a:endParaRPr lang="en-US"/>
          </a:p>
        </p:txBody>
      </p:sp>
      <p:sp>
        <p:nvSpPr>
          <p:cNvPr id="3" name="Content Placeholder 2">
            <a:extLst>
              <a:ext uri="{FF2B5EF4-FFF2-40B4-BE49-F238E27FC236}">
                <a16:creationId xmlns:a16="http://schemas.microsoft.com/office/drawing/2014/main" id="{CA0C482C-7CB5-5FDD-7359-B31E33801B1D}"/>
              </a:ext>
            </a:extLst>
          </p:cNvPr>
          <p:cNvSpPr>
            <a:spLocks noGrp="1"/>
          </p:cNvSpPr>
          <p:nvPr>
            <p:ph idx="1"/>
          </p:nvPr>
        </p:nvSpPr>
        <p:spPr>
          <a:xfrm>
            <a:off x="654586" y="1541023"/>
            <a:ext cx="10992997" cy="4351338"/>
          </a:xfrm>
        </p:spPr>
        <p:txBody>
          <a:bodyPr vert="horz" lIns="91440" tIns="45720" rIns="91440" bIns="45720" rtlCol="0" anchor="t">
            <a:normAutofit/>
          </a:bodyPr>
          <a:lstStyle/>
          <a:p>
            <a:pPr>
              <a:lnSpc>
                <a:spcPct val="120000"/>
              </a:lnSpc>
            </a:pPr>
            <a:r>
              <a:rPr lang="en-US">
                <a:latin typeface="Century Gothic"/>
              </a:rPr>
              <a:t>The City of Richmond and 6 local organizations (together known as ‘Richmond Rising’) received $35 million to bring health, economic, and environmental benefits to the </a:t>
            </a:r>
            <a:br>
              <a:rPr lang="en-US"/>
            </a:br>
            <a:r>
              <a:rPr lang="en-US">
                <a:latin typeface="Century Gothic"/>
              </a:rPr>
              <a:t>Iron Triangle, Santa Fe, and Coronado neighborhoods.</a:t>
            </a:r>
            <a:endParaRPr lang="en-US"/>
          </a:p>
          <a:p>
            <a:pPr>
              <a:lnSpc>
                <a:spcPct val="120000"/>
              </a:lnSpc>
            </a:pPr>
            <a:r>
              <a:rPr lang="en-US">
                <a:latin typeface="Century Gothic"/>
              </a:rPr>
              <a:t>Richmond Rising is supported by the California Strategic Growth Council’s Transformative Climate Communities Program.</a:t>
            </a:r>
          </a:p>
        </p:txBody>
      </p:sp>
      <p:pic>
        <p:nvPicPr>
          <p:cNvPr id="1026" name="Picture 2" descr="Richmond Rising Logos">
            <a:extLst>
              <a:ext uri="{FF2B5EF4-FFF2-40B4-BE49-F238E27FC236}">
                <a16:creationId xmlns:a16="http://schemas.microsoft.com/office/drawing/2014/main" id="{1C9D8E36-88EF-D05A-1728-068739121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340" b="23942"/>
          <a:stretch/>
        </p:blipFill>
        <p:spPr bwMode="auto">
          <a:xfrm>
            <a:off x="719424" y="5964774"/>
            <a:ext cx="10991850" cy="65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0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D580-ADB6-412A-52EA-2F023F39AB59}"/>
              </a:ext>
            </a:extLst>
          </p:cNvPr>
          <p:cNvSpPr>
            <a:spLocks noGrp="1"/>
          </p:cNvSpPr>
          <p:nvPr>
            <p:ph type="title"/>
          </p:nvPr>
        </p:nvSpPr>
        <p:spPr/>
        <p:txBody>
          <a:bodyPr/>
          <a:lstStyle/>
          <a:p>
            <a:r>
              <a:rPr lang="en-US"/>
              <a:t>Collaborative Stakeholder Committee</a:t>
            </a:r>
          </a:p>
        </p:txBody>
      </p:sp>
      <p:sp>
        <p:nvSpPr>
          <p:cNvPr id="3" name="Content Placeholder 2">
            <a:extLst>
              <a:ext uri="{FF2B5EF4-FFF2-40B4-BE49-F238E27FC236}">
                <a16:creationId xmlns:a16="http://schemas.microsoft.com/office/drawing/2014/main" id="{64982328-90EF-6E4C-2AC0-F83390C5FD42}"/>
              </a:ext>
            </a:extLst>
          </p:cNvPr>
          <p:cNvSpPr>
            <a:spLocks noGrp="1"/>
          </p:cNvSpPr>
          <p:nvPr>
            <p:ph idx="1"/>
          </p:nvPr>
        </p:nvSpPr>
        <p:spPr/>
        <p:txBody>
          <a:bodyPr vert="horz" lIns="91440" tIns="45720" rIns="91440" bIns="45720" rtlCol="0" anchor="t">
            <a:normAutofit fontScale="92500" lnSpcReduction="20000"/>
          </a:bodyPr>
          <a:lstStyle/>
          <a:p>
            <a:r>
              <a:rPr lang="en-US">
                <a:latin typeface="Century Gothic"/>
              </a:rPr>
              <a:t>Provides guidance on project implementation and holds us accountable in reaching our goals</a:t>
            </a:r>
          </a:p>
          <a:p>
            <a:r>
              <a:rPr lang="en-US">
                <a:latin typeface="Century Gothic"/>
              </a:rPr>
              <a:t>Can make recommendations, provide input, and assist Project Leads in implementing project activities</a:t>
            </a:r>
          </a:p>
          <a:p>
            <a:r>
              <a:rPr lang="en-US" sz="2900">
                <a:latin typeface="Century Gothic"/>
              </a:rPr>
              <a:t>Does not have final decision-making authority</a:t>
            </a:r>
          </a:p>
          <a:p>
            <a:r>
              <a:rPr lang="en-US">
                <a:latin typeface="Century Gothic"/>
              </a:rPr>
              <a:t>Project Leads must consider recommendations from the Committee and members of the public</a:t>
            </a:r>
          </a:p>
          <a:p>
            <a:r>
              <a:rPr lang="en-US">
                <a:latin typeface="Century Gothic"/>
              </a:rPr>
              <a:t>Does not have final decision-making authority</a:t>
            </a:r>
          </a:p>
          <a:p>
            <a:pPr>
              <a:lnSpc>
                <a:spcPct val="120000"/>
              </a:lnSpc>
            </a:pPr>
            <a:r>
              <a:rPr lang="en-US"/>
              <a:t>All Projects must strongly consider recommendations provided by the Committee and public community</a:t>
            </a:r>
          </a:p>
        </p:txBody>
      </p:sp>
    </p:spTree>
    <p:extLst>
      <p:ext uri="{BB962C8B-B14F-4D97-AF65-F5344CB8AC3E}">
        <p14:creationId xmlns:p14="http://schemas.microsoft.com/office/powerpoint/2010/main" val="187014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EA1-647B-23E9-5846-E6FB7ED25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DD417-12E5-314C-FF42-604E2AEC6C69}"/>
              </a:ext>
            </a:extLst>
          </p:cNvPr>
          <p:cNvSpPr>
            <a:spLocks noGrp="1"/>
          </p:cNvSpPr>
          <p:nvPr>
            <p:ph type="title"/>
          </p:nvPr>
        </p:nvSpPr>
        <p:spPr/>
        <p:txBody>
          <a:bodyPr/>
          <a:lstStyle/>
          <a:p>
            <a:r>
              <a:rPr lang="en-US"/>
              <a:t>Public Comment – </a:t>
            </a:r>
            <a:br>
              <a:rPr lang="en-US"/>
            </a:br>
            <a:r>
              <a:rPr lang="en-US"/>
              <a:t>Items not on the Agenda</a:t>
            </a:r>
          </a:p>
        </p:txBody>
      </p:sp>
      <p:sp>
        <p:nvSpPr>
          <p:cNvPr id="3" name="Content Placeholder 2">
            <a:extLst>
              <a:ext uri="{FF2B5EF4-FFF2-40B4-BE49-F238E27FC236}">
                <a16:creationId xmlns:a16="http://schemas.microsoft.com/office/drawing/2014/main" id="{0E2A7D52-561D-D532-EF25-E78044ABA178}"/>
              </a:ext>
            </a:extLst>
          </p:cNvPr>
          <p:cNvSpPr>
            <a:spLocks noGrp="1"/>
          </p:cNvSpPr>
          <p:nvPr>
            <p:ph idx="1"/>
          </p:nvPr>
        </p:nvSpPr>
        <p:spPr/>
        <p:txBody>
          <a:bodyPr vert="horz" lIns="91440" tIns="45720" rIns="91440" bIns="45720" rtlCol="0" anchor="t">
            <a:normAutofit/>
          </a:bodyPr>
          <a:lstStyle/>
          <a:p>
            <a:endParaRPr lang="en-US">
              <a:latin typeface="Century Gothic"/>
            </a:endParaRPr>
          </a:p>
          <a:p>
            <a:r>
              <a:rPr lang="en-US">
                <a:latin typeface="Century Gothic"/>
              </a:rPr>
              <a:t>This is the space for members of the public to provide public comment on items that are not included in the agenda. </a:t>
            </a:r>
            <a:endParaRPr lang="en-US"/>
          </a:p>
        </p:txBody>
      </p:sp>
    </p:spTree>
    <p:extLst>
      <p:ext uri="{BB962C8B-B14F-4D97-AF65-F5344CB8AC3E}">
        <p14:creationId xmlns:p14="http://schemas.microsoft.com/office/powerpoint/2010/main" val="298588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8578-1D34-F1D1-E313-212002BF6B07}"/>
              </a:ext>
            </a:extLst>
          </p:cNvPr>
          <p:cNvSpPr>
            <a:spLocks noGrp="1"/>
          </p:cNvSpPr>
          <p:nvPr>
            <p:ph type="title"/>
          </p:nvPr>
        </p:nvSpPr>
        <p:spPr/>
        <p:txBody>
          <a:bodyPr/>
          <a:lstStyle/>
          <a:p>
            <a:r>
              <a:rPr lang="en-US"/>
              <a:t>Project Status Reports</a:t>
            </a:r>
          </a:p>
        </p:txBody>
      </p:sp>
      <p:sp>
        <p:nvSpPr>
          <p:cNvPr id="3" name="Content Placeholder 2">
            <a:extLst>
              <a:ext uri="{FF2B5EF4-FFF2-40B4-BE49-F238E27FC236}">
                <a16:creationId xmlns:a16="http://schemas.microsoft.com/office/drawing/2014/main" id="{9B95A066-564C-6758-A406-94CB727958EA}"/>
              </a:ext>
            </a:extLst>
          </p:cNvPr>
          <p:cNvSpPr>
            <a:spLocks noGrp="1"/>
          </p:cNvSpPr>
          <p:nvPr>
            <p:ph idx="1"/>
          </p:nvPr>
        </p:nvSpPr>
        <p:spPr/>
        <p:txBody>
          <a:bodyPr vert="horz" lIns="91440" tIns="45720" rIns="91440" bIns="45720" rtlCol="0" anchor="t">
            <a:normAutofit/>
          </a:bodyPr>
          <a:lstStyle/>
          <a:p>
            <a:r>
              <a:rPr lang="en-US">
                <a:latin typeface="Century Gothic"/>
              </a:rPr>
              <a:t>Each partner will share up-to-date financials and grant expenditures to date for each project and this will be shared with the Committee and the public. </a:t>
            </a:r>
          </a:p>
        </p:txBody>
      </p:sp>
    </p:spTree>
    <p:extLst>
      <p:ext uri="{BB962C8B-B14F-4D97-AF65-F5344CB8AC3E}">
        <p14:creationId xmlns:p14="http://schemas.microsoft.com/office/powerpoint/2010/main" val="48010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67F1B-4C5A-427D-BB11-D7AD65D23C0B}">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1D5668-1E1A-40DC-9E1F-F42A69839056}">
  <ds:schemaRefs>
    <ds:schemaRef ds:uri="4fa5df05-bb6e-46ee-adcd-109f2d9b86f7"/>
    <ds:schemaRef ds:uri="92a62f3e-00e8-4b77-a16c-75051e2004fc"/>
    <ds:schemaRef ds:uri="d34ea9b1-8df3-4388-a70b-d9a9a79f894f"/>
    <ds:schemaRef ds:uri="ea476680-a346-4a62-9826-5e3805e23d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29BC20-572B-433A-A662-96EF485129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2642</Words>
  <Application>Microsoft Office PowerPoint</Application>
  <PresentationFormat>Widescreen</PresentationFormat>
  <Paragraphs>291</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Meeting Information</vt:lpstr>
      <vt:lpstr>Roll Call</vt:lpstr>
      <vt:lpstr>Land Acknowledgement</vt:lpstr>
      <vt:lpstr>Land Acknowledgement</vt:lpstr>
      <vt:lpstr>Richmond Rising </vt:lpstr>
      <vt:lpstr>Collaborative Stakeholder Committee</vt:lpstr>
      <vt:lpstr>Public Comment –  Items not on the Agenda</vt:lpstr>
      <vt:lpstr>Project Status Reports</vt:lpstr>
      <vt:lpstr>Insert Grantee</vt:lpstr>
      <vt:lpstr>Insert NCS</vt:lpstr>
      <vt:lpstr>Insert RWT</vt:lpstr>
      <vt:lpstr>Insert Resilient Homes</vt:lpstr>
      <vt:lpstr>Insert eBLL</vt:lpstr>
      <vt:lpstr>Project 5: Basins of Relations</vt:lpstr>
      <vt:lpstr>Insert Bosque del Barrio</vt:lpstr>
      <vt:lpstr>Project 7: ADA Garden</vt:lpstr>
      <vt:lpstr>Project 8: Orchard for ALL! </vt:lpstr>
      <vt:lpstr>Project 9: Veggie Rx </vt:lpstr>
      <vt:lpstr>Insert e-Bike Share</vt:lpstr>
      <vt:lpstr>Insert CEP</vt:lpstr>
      <vt:lpstr>Insert DAP</vt:lpstr>
      <vt:lpstr>WDEOP</vt:lpstr>
      <vt:lpstr>Insert ITP</vt:lpstr>
      <vt:lpstr>Insert ITP</vt:lpstr>
      <vt:lpstr>Report on Community Questions and Comments Received</vt:lpstr>
      <vt:lpstr>Committee Business Items for Discussion</vt:lpstr>
      <vt:lpstr>Governance Procedures: Rosenberg's Rules of Order</vt:lpstr>
      <vt:lpstr>Roles and Responsibilities</vt:lpstr>
      <vt:lpstr>Community Agreements</vt:lpstr>
      <vt:lpstr>Officer Appointments</vt:lpstr>
      <vt:lpstr>Appoint special committee to draft CSC procedures, goal, and vision</vt:lpstr>
      <vt:lpstr>Nominating Community Seats</vt:lpstr>
      <vt:lpstr>Public Kickoff Planning  </vt:lpstr>
      <vt:lpstr>PowerPoint Presentation</vt:lpstr>
      <vt:lpstr>PowerPoint Presentation</vt:lpstr>
      <vt:lpstr>PowerPoint Presentation</vt:lpstr>
      <vt:lpstr>PowerPoint Presentation</vt:lpstr>
      <vt:lpstr>Event Mailer</vt:lpstr>
      <vt:lpstr>Event Mailer</vt:lpstr>
      <vt:lpstr>Agenda Requests for Next Meeting</vt:lpstr>
      <vt:lpstr>General Announcements</vt:lpstr>
      <vt:lpstr>Meeting adjourned.  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Rising</dc:title>
  <dc:creator>Matias</dc:creator>
  <cp:lastModifiedBy>Matias Eusterbrock</cp:lastModifiedBy>
  <cp:revision>3</cp:revision>
  <dcterms:created xsi:type="dcterms:W3CDTF">2024-02-07T18:33:58Z</dcterms:created>
  <dcterms:modified xsi:type="dcterms:W3CDTF">2024-03-29T17:32:41Z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360697-266a-4563-acd5-eba284ec2b76_Enabled">
    <vt:lpwstr>true</vt:lpwstr>
  </property>
  <property fmtid="{D5CDD505-2E9C-101B-9397-08002B2CF9AE}" pid="3" name="MSIP_Label_b9360697-266a-4563-acd5-eba284ec2b76_SetDate">
    <vt:lpwstr>2024-02-07T18:45:57Z</vt:lpwstr>
  </property>
  <property fmtid="{D5CDD505-2E9C-101B-9397-08002B2CF9AE}" pid="4" name="MSIP_Label_b9360697-266a-4563-acd5-eba284ec2b76_Method">
    <vt:lpwstr>Standard</vt:lpwstr>
  </property>
  <property fmtid="{D5CDD505-2E9C-101B-9397-08002B2CF9AE}" pid="5" name="MSIP_Label_b9360697-266a-4563-acd5-eba284ec2b76_Name">
    <vt:lpwstr>defa4170-0d19-0005-0004-bc88714345d2</vt:lpwstr>
  </property>
  <property fmtid="{D5CDD505-2E9C-101B-9397-08002B2CF9AE}" pid="6" name="MSIP_Label_b9360697-266a-4563-acd5-eba284ec2b76_SiteId">
    <vt:lpwstr>8ab93658-f71f-4926-b380-e0da1d18115a</vt:lpwstr>
  </property>
  <property fmtid="{D5CDD505-2E9C-101B-9397-08002B2CF9AE}" pid="7" name="MSIP_Label_b9360697-266a-4563-acd5-eba284ec2b76_ActionId">
    <vt:lpwstr>599c1c78-2559-446f-9b13-6e4f2e00204f</vt:lpwstr>
  </property>
  <property fmtid="{D5CDD505-2E9C-101B-9397-08002B2CF9AE}" pid="8" name="MSIP_Label_b9360697-266a-4563-acd5-eba284ec2b76_ContentBits">
    <vt:lpwstr>0</vt:lpwstr>
  </property>
  <property fmtid="{D5CDD505-2E9C-101B-9397-08002B2CF9AE}" pid="9" name="ContentTypeId">
    <vt:lpwstr>0x010100B07E725607D9D043AD40E246EEB77CE5</vt:lpwstr>
  </property>
  <property fmtid="{D5CDD505-2E9C-101B-9397-08002B2CF9AE}" pid="10" name="MediaServiceImageTags">
    <vt:lpwstr/>
  </property>
</Properties>
</file>