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9"/>
  </p:notesMasterIdLst>
  <p:handoutMasterIdLst>
    <p:handoutMasterId r:id="rId40"/>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88" r:id="rId31"/>
    <p:sldId id="394" r:id="rId32"/>
    <p:sldId id="395" r:id="rId33"/>
    <p:sldId id="396" r:id="rId34"/>
    <p:sldId id="397" r:id="rId35"/>
    <p:sldId id="380" r:id="rId36"/>
    <p:sldId id="386" r:id="rId37"/>
    <p:sldId id="291" r:id="rId3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7F710-B7CC-F631-E0E0-1D2C836A124B}" v="689" dt="2024-08-07T22:30:27.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70"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ny Casas" userId="796659cb-7610-4077-9d87-b024fc421425" providerId="ADAL" clId="{B2F8202A-2E67-40AD-95E0-F6AC3EFA0A68}"/>
    <pc:docChg chg="undo custSel modSld">
      <pc:chgData name="Estefanny Casas" userId="796659cb-7610-4077-9d87-b024fc421425" providerId="ADAL" clId="{B2F8202A-2E67-40AD-95E0-F6AC3EFA0A68}" dt="2024-08-01T21:41:58.710" v="1086" actId="20577"/>
      <pc:docMkLst>
        <pc:docMk/>
      </pc:docMkLst>
      <pc:sldChg chg="modSp">
        <pc:chgData name="Estefanny Casas" userId="796659cb-7610-4077-9d87-b024fc421425" providerId="ADAL" clId="{B2F8202A-2E67-40AD-95E0-F6AC3EFA0A68}" dt="2024-08-01T21:41:58.710" v="1086" actId="20577"/>
        <pc:sldMkLst>
          <pc:docMk/>
          <pc:sldMk cId="791005041" sldId="274"/>
        </pc:sldMkLst>
        <pc:spChg chg="mod">
          <ac:chgData name="Estefanny Casas" userId="796659cb-7610-4077-9d87-b024fc421425" providerId="ADAL" clId="{B2F8202A-2E67-40AD-95E0-F6AC3EFA0A68}" dt="2024-08-01T21:41:58.710" v="1086" actId="20577"/>
          <ac:spMkLst>
            <pc:docMk/>
            <pc:sldMk cId="791005041" sldId="274"/>
            <ac:spMk id="2" creationId="{1042FACF-7AB0-0F9B-26C6-5AED36B3E9EB}"/>
          </ac:spMkLst>
        </pc:spChg>
        <pc:spChg chg="mod">
          <ac:chgData name="Estefanny Casas" userId="796659cb-7610-4077-9d87-b024fc421425" providerId="ADAL" clId="{B2F8202A-2E67-40AD-95E0-F6AC3EFA0A68}" dt="2024-08-01T21:41:34.668" v="1075" actId="20577"/>
          <ac:spMkLst>
            <pc:docMk/>
            <pc:sldMk cId="791005041" sldId="274"/>
            <ac:spMk id="4" creationId="{C3A027EE-ABF4-53DC-325A-DE2CD7FD38DF}"/>
          </ac:spMkLst>
        </pc:spChg>
      </pc:sldChg>
      <pc:sldChg chg="modSp">
        <pc:chgData name="Estefanny Casas" userId="796659cb-7610-4077-9d87-b024fc421425" providerId="ADAL" clId="{B2F8202A-2E67-40AD-95E0-F6AC3EFA0A68}" dt="2024-07-26T22:25:36.071" v="704" actId="27636"/>
        <pc:sldMkLst>
          <pc:docMk/>
          <pc:sldMk cId="2688267807" sldId="327"/>
        </pc:sldMkLst>
        <pc:spChg chg="mod">
          <ac:chgData name="Estefanny Casas" userId="796659cb-7610-4077-9d87-b024fc421425" providerId="ADAL" clId="{B2F8202A-2E67-40AD-95E0-F6AC3EFA0A68}" dt="2024-07-26T22:23:20.525" v="688"/>
          <ac:spMkLst>
            <pc:docMk/>
            <pc:sldMk cId="2688267807" sldId="327"/>
            <ac:spMk id="3" creationId="{62EB8AE9-3C7F-654E-7F1F-06EFCE53551B}"/>
          </ac:spMkLst>
        </pc:spChg>
        <pc:spChg chg="mod">
          <ac:chgData name="Estefanny Casas" userId="796659cb-7610-4077-9d87-b024fc421425" providerId="ADAL" clId="{B2F8202A-2E67-40AD-95E0-F6AC3EFA0A68}" dt="2024-07-26T22:25:36.071" v="704" actId="27636"/>
          <ac:spMkLst>
            <pc:docMk/>
            <pc:sldMk cId="2688267807" sldId="327"/>
            <ac:spMk id="4" creationId="{FD8140C1-CA8B-0CD5-5389-E96164AE3315}"/>
          </ac:spMkLst>
        </pc:spChg>
      </pc:sldChg>
      <pc:sldChg chg="modSp">
        <pc:chgData name="Estefanny Casas" userId="796659cb-7610-4077-9d87-b024fc421425" providerId="ADAL" clId="{B2F8202A-2E67-40AD-95E0-F6AC3EFA0A68}" dt="2024-07-26T22:07:30.288" v="90" actId="27636"/>
        <pc:sldMkLst>
          <pc:docMk/>
          <pc:sldMk cId="3757050840" sldId="350"/>
        </pc:sldMkLst>
        <pc:spChg chg="mod">
          <ac:chgData name="Estefanny Casas" userId="796659cb-7610-4077-9d87-b024fc421425" providerId="ADAL" clId="{B2F8202A-2E67-40AD-95E0-F6AC3EFA0A68}" dt="2024-07-26T22:07:30.288" v="90" actId="27636"/>
          <ac:spMkLst>
            <pc:docMk/>
            <pc:sldMk cId="3757050840" sldId="350"/>
            <ac:spMk id="2" creationId="{0B653A10-04B5-8CFA-DC96-99D573FC2481}"/>
          </ac:spMkLst>
        </pc:spChg>
        <pc:spChg chg="mod">
          <ac:chgData name="Estefanny Casas" userId="796659cb-7610-4077-9d87-b024fc421425" providerId="ADAL" clId="{B2F8202A-2E67-40AD-95E0-F6AC3EFA0A68}" dt="2024-07-26T22:06:47.347" v="84" actId="20577"/>
          <ac:spMkLst>
            <pc:docMk/>
            <pc:sldMk cId="3757050840" sldId="350"/>
            <ac:spMk id="3" creationId="{302844EA-6507-867D-36EB-FB00F8365C4F}"/>
          </ac:spMkLst>
        </pc:spChg>
      </pc:sldChg>
      <pc:sldChg chg="modSp">
        <pc:chgData name="Estefanny Casas" userId="796659cb-7610-4077-9d87-b024fc421425" providerId="ADAL" clId="{B2F8202A-2E67-40AD-95E0-F6AC3EFA0A68}" dt="2024-07-26T22:05:18.998" v="41" actId="20577"/>
        <pc:sldMkLst>
          <pc:docMk/>
          <pc:sldMk cId="3128159106" sldId="351"/>
        </pc:sldMkLst>
        <pc:spChg chg="mod">
          <ac:chgData name="Estefanny Casas" userId="796659cb-7610-4077-9d87-b024fc421425" providerId="ADAL" clId="{B2F8202A-2E67-40AD-95E0-F6AC3EFA0A68}" dt="2024-07-26T22:04:58.002" v="1" actId="5793"/>
          <ac:spMkLst>
            <pc:docMk/>
            <pc:sldMk cId="3128159106" sldId="351"/>
            <ac:spMk id="2" creationId="{0B653A10-04B5-8CFA-DC96-99D573FC2481}"/>
          </ac:spMkLst>
        </pc:spChg>
        <pc:spChg chg="mod">
          <ac:chgData name="Estefanny Casas" userId="796659cb-7610-4077-9d87-b024fc421425" providerId="ADAL" clId="{B2F8202A-2E67-40AD-95E0-F6AC3EFA0A68}" dt="2024-07-26T22:05:18.998" v="41" actId="20577"/>
          <ac:spMkLst>
            <pc:docMk/>
            <pc:sldMk cId="3128159106" sldId="351"/>
            <ac:spMk id="3" creationId="{302844EA-6507-867D-36EB-FB00F8365C4F}"/>
          </ac:spMkLst>
        </pc:spChg>
      </pc:sldChg>
      <pc:sldChg chg="modSp">
        <pc:chgData name="Estefanny Casas" userId="796659cb-7610-4077-9d87-b024fc421425" providerId="ADAL" clId="{B2F8202A-2E67-40AD-95E0-F6AC3EFA0A68}" dt="2024-07-26T22:08:14.706" v="94" actId="27636"/>
        <pc:sldMkLst>
          <pc:docMk/>
          <pc:sldMk cId="476992989" sldId="352"/>
        </pc:sldMkLst>
        <pc:spChg chg="mod">
          <ac:chgData name="Estefanny Casas" userId="796659cb-7610-4077-9d87-b024fc421425" providerId="ADAL" clId="{B2F8202A-2E67-40AD-95E0-F6AC3EFA0A68}" dt="2024-07-26T22:08:14.706" v="94" actId="27636"/>
          <ac:spMkLst>
            <pc:docMk/>
            <pc:sldMk cId="476992989" sldId="352"/>
            <ac:spMk id="2" creationId="{0B653A10-04B5-8CFA-DC96-99D573FC2481}"/>
          </ac:spMkLst>
        </pc:spChg>
        <pc:spChg chg="mod">
          <ac:chgData name="Estefanny Casas" userId="796659cb-7610-4077-9d87-b024fc421425" providerId="ADAL" clId="{B2F8202A-2E67-40AD-95E0-F6AC3EFA0A68}" dt="2024-07-26T22:07:55.438" v="92" actId="14100"/>
          <ac:spMkLst>
            <pc:docMk/>
            <pc:sldMk cId="476992989" sldId="352"/>
            <ac:spMk id="3" creationId="{302844EA-6507-867D-36EB-FB00F8365C4F}"/>
          </ac:spMkLst>
        </pc:spChg>
      </pc:sldChg>
      <pc:sldChg chg="modSp">
        <pc:chgData name="Estefanny Casas" userId="796659cb-7610-4077-9d87-b024fc421425" providerId="ADAL" clId="{B2F8202A-2E67-40AD-95E0-F6AC3EFA0A68}" dt="2024-07-26T22:15:54.954" v="499" actId="27636"/>
        <pc:sldMkLst>
          <pc:docMk/>
          <pc:sldMk cId="1295470331" sldId="353"/>
        </pc:sldMkLst>
        <pc:spChg chg="mod">
          <ac:chgData name="Estefanny Casas" userId="796659cb-7610-4077-9d87-b024fc421425" providerId="ADAL" clId="{B2F8202A-2E67-40AD-95E0-F6AC3EFA0A68}" dt="2024-07-26T22:15:54.954" v="499" actId="27636"/>
          <ac:spMkLst>
            <pc:docMk/>
            <pc:sldMk cId="1295470331" sldId="353"/>
            <ac:spMk id="2" creationId="{0B653A10-04B5-8CFA-DC96-99D573FC2481}"/>
          </ac:spMkLst>
        </pc:spChg>
      </pc:sldChg>
      <pc:sldChg chg="modSp">
        <pc:chgData name="Estefanny Casas" userId="796659cb-7610-4077-9d87-b024fc421425" providerId="ADAL" clId="{B2F8202A-2E67-40AD-95E0-F6AC3EFA0A68}" dt="2024-07-26T22:19:22.321" v="572" actId="20577"/>
        <pc:sldMkLst>
          <pc:docMk/>
          <pc:sldMk cId="2396013823" sldId="354"/>
        </pc:sldMkLst>
        <pc:spChg chg="mod">
          <ac:chgData name="Estefanny Casas" userId="796659cb-7610-4077-9d87-b024fc421425" providerId="ADAL" clId="{B2F8202A-2E67-40AD-95E0-F6AC3EFA0A68}" dt="2024-07-26T22:18:47.679" v="500"/>
          <ac:spMkLst>
            <pc:docMk/>
            <pc:sldMk cId="2396013823" sldId="354"/>
            <ac:spMk id="2" creationId="{0B653A10-04B5-8CFA-DC96-99D573FC2481}"/>
          </ac:spMkLst>
        </pc:spChg>
        <pc:spChg chg="mod">
          <ac:chgData name="Estefanny Casas" userId="796659cb-7610-4077-9d87-b024fc421425" providerId="ADAL" clId="{B2F8202A-2E67-40AD-95E0-F6AC3EFA0A68}" dt="2024-07-26T22:19:22.321" v="572" actId="20577"/>
          <ac:spMkLst>
            <pc:docMk/>
            <pc:sldMk cId="2396013823" sldId="354"/>
            <ac:spMk id="3" creationId="{302844EA-6507-867D-36EB-FB00F8365C4F}"/>
          </ac:spMkLst>
        </pc:spChg>
      </pc:sldChg>
      <pc:sldChg chg="modSp">
        <pc:chgData name="Estefanny Casas" userId="796659cb-7610-4077-9d87-b024fc421425" providerId="ADAL" clId="{B2F8202A-2E67-40AD-95E0-F6AC3EFA0A68}" dt="2024-07-26T22:10:09.673" v="97"/>
        <pc:sldMkLst>
          <pc:docMk/>
          <pc:sldMk cId="4162672614" sldId="355"/>
        </pc:sldMkLst>
        <pc:spChg chg="mod">
          <ac:chgData name="Estefanny Casas" userId="796659cb-7610-4077-9d87-b024fc421425" providerId="ADAL" clId="{B2F8202A-2E67-40AD-95E0-F6AC3EFA0A68}" dt="2024-07-26T22:10:09.673" v="97"/>
          <ac:spMkLst>
            <pc:docMk/>
            <pc:sldMk cId="4162672614" sldId="355"/>
            <ac:spMk id="2" creationId="{0B653A10-04B5-8CFA-DC96-99D573FC2481}"/>
          </ac:spMkLst>
        </pc:spChg>
        <pc:spChg chg="mod">
          <ac:chgData name="Estefanny Casas" userId="796659cb-7610-4077-9d87-b024fc421425" providerId="ADAL" clId="{B2F8202A-2E67-40AD-95E0-F6AC3EFA0A68}" dt="2024-07-26T22:09:52.011" v="96" actId="14100"/>
          <ac:spMkLst>
            <pc:docMk/>
            <pc:sldMk cId="4162672614" sldId="355"/>
            <ac:spMk id="3" creationId="{302844EA-6507-867D-36EB-FB00F8365C4F}"/>
          </ac:spMkLst>
        </pc:spChg>
      </pc:sldChg>
      <pc:sldChg chg="modSp">
        <pc:chgData name="Estefanny Casas" userId="796659cb-7610-4077-9d87-b024fc421425" providerId="ADAL" clId="{B2F8202A-2E67-40AD-95E0-F6AC3EFA0A68}" dt="2024-07-26T22:29:45.328" v="710"/>
        <pc:sldMkLst>
          <pc:docMk/>
          <pc:sldMk cId="1987672534" sldId="356"/>
        </pc:sldMkLst>
        <pc:spChg chg="mod">
          <ac:chgData name="Estefanny Casas" userId="796659cb-7610-4077-9d87-b024fc421425" providerId="ADAL" clId="{B2F8202A-2E67-40AD-95E0-F6AC3EFA0A68}" dt="2024-07-26T22:29:45.328" v="710"/>
          <ac:spMkLst>
            <pc:docMk/>
            <pc:sldMk cId="1987672534" sldId="356"/>
            <ac:spMk id="3" creationId="{62EB8AE9-3C7F-654E-7F1F-06EFCE53551B}"/>
          </ac:spMkLst>
        </pc:spChg>
        <pc:spChg chg="mod">
          <ac:chgData name="Estefanny Casas" userId="796659cb-7610-4077-9d87-b024fc421425" providerId="ADAL" clId="{B2F8202A-2E67-40AD-95E0-F6AC3EFA0A68}" dt="2024-07-26T22:29:23.912" v="709"/>
          <ac:spMkLst>
            <pc:docMk/>
            <pc:sldMk cId="1987672534" sldId="356"/>
            <ac:spMk id="4" creationId="{FD8140C1-CA8B-0CD5-5389-E96164AE3315}"/>
          </ac:spMkLst>
        </pc:spChg>
      </pc:sldChg>
      <pc:sldChg chg="modSp">
        <pc:chgData name="Estefanny Casas" userId="796659cb-7610-4077-9d87-b024fc421425" providerId="ADAL" clId="{B2F8202A-2E67-40AD-95E0-F6AC3EFA0A68}" dt="2024-07-26T22:36:54.839" v="750" actId="20577"/>
        <pc:sldMkLst>
          <pc:docMk/>
          <pc:sldMk cId="4105021240" sldId="357"/>
        </pc:sldMkLst>
        <pc:spChg chg="mod">
          <ac:chgData name="Estefanny Casas" userId="796659cb-7610-4077-9d87-b024fc421425" providerId="ADAL" clId="{B2F8202A-2E67-40AD-95E0-F6AC3EFA0A68}" dt="2024-07-26T22:36:54.839" v="750" actId="20577"/>
          <ac:spMkLst>
            <pc:docMk/>
            <pc:sldMk cId="4105021240" sldId="357"/>
            <ac:spMk id="3" creationId="{62EB8AE9-3C7F-654E-7F1F-06EFCE53551B}"/>
          </ac:spMkLst>
        </pc:spChg>
      </pc:sldChg>
      <pc:sldChg chg="modSp">
        <pc:chgData name="Estefanny Casas" userId="796659cb-7610-4077-9d87-b024fc421425" providerId="ADAL" clId="{B2F8202A-2E67-40AD-95E0-F6AC3EFA0A68}" dt="2024-07-26T22:32:59.240" v="715" actId="255"/>
        <pc:sldMkLst>
          <pc:docMk/>
          <pc:sldMk cId="426285808" sldId="358"/>
        </pc:sldMkLst>
        <pc:spChg chg="mod">
          <ac:chgData name="Estefanny Casas" userId="796659cb-7610-4077-9d87-b024fc421425" providerId="ADAL" clId="{B2F8202A-2E67-40AD-95E0-F6AC3EFA0A68}" dt="2024-07-26T22:32:59.240" v="715" actId="255"/>
          <ac:spMkLst>
            <pc:docMk/>
            <pc:sldMk cId="426285808" sldId="358"/>
            <ac:spMk id="3" creationId="{62EB8AE9-3C7F-654E-7F1F-06EFCE53551B}"/>
          </ac:spMkLst>
        </pc:spChg>
      </pc:sldChg>
      <pc:sldChg chg="modSp">
        <pc:chgData name="Estefanny Casas" userId="796659cb-7610-4077-9d87-b024fc421425" providerId="ADAL" clId="{B2F8202A-2E67-40AD-95E0-F6AC3EFA0A68}" dt="2024-07-26T22:37:24.959" v="754" actId="20577"/>
        <pc:sldMkLst>
          <pc:docMk/>
          <pc:sldMk cId="2459958468" sldId="359"/>
        </pc:sldMkLst>
        <pc:spChg chg="mod">
          <ac:chgData name="Estefanny Casas" userId="796659cb-7610-4077-9d87-b024fc421425" providerId="ADAL" clId="{B2F8202A-2E67-40AD-95E0-F6AC3EFA0A68}" dt="2024-07-26T22:37:24.959" v="754" actId="20577"/>
          <ac:spMkLst>
            <pc:docMk/>
            <pc:sldMk cId="2459958468" sldId="359"/>
            <ac:spMk id="3" creationId="{62EB8AE9-3C7F-654E-7F1F-06EFCE53551B}"/>
          </ac:spMkLst>
        </pc:spChg>
      </pc:sldChg>
      <pc:sldChg chg="modSp">
        <pc:chgData name="Estefanny Casas" userId="796659cb-7610-4077-9d87-b024fc421425" providerId="ADAL" clId="{B2F8202A-2E67-40AD-95E0-F6AC3EFA0A68}" dt="2024-07-26T22:41:05.044" v="781" actId="20577"/>
        <pc:sldMkLst>
          <pc:docMk/>
          <pc:sldMk cId="75609733" sldId="360"/>
        </pc:sldMkLst>
        <pc:spChg chg="mod">
          <ac:chgData name="Estefanny Casas" userId="796659cb-7610-4077-9d87-b024fc421425" providerId="ADAL" clId="{B2F8202A-2E67-40AD-95E0-F6AC3EFA0A68}" dt="2024-07-26T22:41:05.044" v="781" actId="20577"/>
          <ac:spMkLst>
            <pc:docMk/>
            <pc:sldMk cId="75609733" sldId="360"/>
            <ac:spMk id="3" creationId="{62EB8AE9-3C7F-654E-7F1F-06EFCE53551B}"/>
          </ac:spMkLst>
        </pc:spChg>
      </pc:sldChg>
      <pc:sldChg chg="modSp">
        <pc:chgData name="Estefanny Casas" userId="796659cb-7610-4077-9d87-b024fc421425" providerId="ADAL" clId="{B2F8202A-2E67-40AD-95E0-F6AC3EFA0A68}" dt="2024-07-26T22:40:17.578" v="776" actId="12"/>
        <pc:sldMkLst>
          <pc:docMk/>
          <pc:sldMk cId="1730085481" sldId="361"/>
        </pc:sldMkLst>
        <pc:spChg chg="mod">
          <ac:chgData name="Estefanny Casas" userId="796659cb-7610-4077-9d87-b024fc421425" providerId="ADAL" clId="{B2F8202A-2E67-40AD-95E0-F6AC3EFA0A68}" dt="2024-07-26T22:40:17.578" v="776" actId="12"/>
          <ac:spMkLst>
            <pc:docMk/>
            <pc:sldMk cId="1730085481" sldId="361"/>
            <ac:spMk id="3" creationId="{62EB8AE9-3C7F-654E-7F1F-06EFCE53551B}"/>
          </ac:spMkLst>
        </pc:spChg>
      </pc:sldChg>
      <pc:sldChg chg="modSp">
        <pc:chgData name="Estefanny Casas" userId="796659cb-7610-4077-9d87-b024fc421425" providerId="ADAL" clId="{B2F8202A-2E67-40AD-95E0-F6AC3EFA0A68}" dt="2024-08-01T21:41:00.978" v="1051" actId="20577"/>
        <pc:sldMkLst>
          <pc:docMk/>
          <pc:sldMk cId="1246568473" sldId="362"/>
        </pc:sldMkLst>
        <pc:spChg chg="mod">
          <ac:chgData name="Estefanny Casas" userId="796659cb-7610-4077-9d87-b024fc421425" providerId="ADAL" clId="{B2F8202A-2E67-40AD-95E0-F6AC3EFA0A68}" dt="2024-08-01T21:41:00.978" v="1051" actId="20577"/>
          <ac:spMkLst>
            <pc:docMk/>
            <pc:sldMk cId="1246568473" sldId="362"/>
            <ac:spMk id="3" creationId="{62EB8AE9-3C7F-654E-7F1F-06EFCE53551B}"/>
          </ac:spMkLst>
        </pc:spChg>
      </pc:sldChg>
      <pc:sldChg chg="modSp">
        <pc:chgData name="Estefanny Casas" userId="796659cb-7610-4077-9d87-b024fc421425" providerId="ADAL" clId="{B2F8202A-2E67-40AD-95E0-F6AC3EFA0A68}" dt="2024-07-26T22:58:24.967" v="863" actId="27636"/>
        <pc:sldMkLst>
          <pc:docMk/>
          <pc:sldMk cId="19214237" sldId="363"/>
        </pc:sldMkLst>
        <pc:spChg chg="mod">
          <ac:chgData name="Estefanny Casas" userId="796659cb-7610-4077-9d87-b024fc421425" providerId="ADAL" clId="{B2F8202A-2E67-40AD-95E0-F6AC3EFA0A68}" dt="2024-07-26T22:58:24.967" v="863" actId="27636"/>
          <ac:spMkLst>
            <pc:docMk/>
            <pc:sldMk cId="19214237" sldId="363"/>
            <ac:spMk id="3" creationId="{62EB8AE9-3C7F-654E-7F1F-06EFCE53551B}"/>
          </ac:spMkLst>
        </pc:spChg>
      </pc:sldChg>
      <pc:sldChg chg="modSp">
        <pc:chgData name="Estefanny Casas" userId="796659cb-7610-4077-9d87-b024fc421425" providerId="ADAL" clId="{B2F8202A-2E67-40AD-95E0-F6AC3EFA0A68}" dt="2024-07-26T23:01:45.287" v="897" actId="20577"/>
        <pc:sldMkLst>
          <pc:docMk/>
          <pc:sldMk cId="3536701632" sldId="364"/>
        </pc:sldMkLst>
        <pc:spChg chg="mod">
          <ac:chgData name="Estefanny Casas" userId="796659cb-7610-4077-9d87-b024fc421425" providerId="ADAL" clId="{B2F8202A-2E67-40AD-95E0-F6AC3EFA0A68}" dt="2024-07-26T23:01:45.287" v="897" actId="20577"/>
          <ac:spMkLst>
            <pc:docMk/>
            <pc:sldMk cId="3536701632" sldId="364"/>
            <ac:spMk id="3" creationId="{62EB8AE9-3C7F-654E-7F1F-06EFCE53551B}"/>
          </ac:spMkLst>
        </pc:spChg>
      </pc:sldChg>
      <pc:sldChg chg="modSp">
        <pc:chgData name="Estefanny Casas" userId="796659cb-7610-4077-9d87-b024fc421425" providerId="ADAL" clId="{B2F8202A-2E67-40AD-95E0-F6AC3EFA0A68}" dt="2024-07-26T23:01:13.312" v="889" actId="27636"/>
        <pc:sldMkLst>
          <pc:docMk/>
          <pc:sldMk cId="801964473" sldId="365"/>
        </pc:sldMkLst>
        <pc:spChg chg="mod">
          <ac:chgData name="Estefanny Casas" userId="796659cb-7610-4077-9d87-b024fc421425" providerId="ADAL" clId="{B2F8202A-2E67-40AD-95E0-F6AC3EFA0A68}" dt="2024-07-26T23:01:13.312" v="889" actId="27636"/>
          <ac:spMkLst>
            <pc:docMk/>
            <pc:sldMk cId="801964473" sldId="365"/>
            <ac:spMk id="3" creationId="{62EB8AE9-3C7F-654E-7F1F-06EFCE53551B}"/>
          </ac:spMkLst>
        </pc:spChg>
      </pc:sldChg>
      <pc:sldChg chg="modSp">
        <pc:chgData name="Estefanny Casas" userId="796659cb-7610-4077-9d87-b024fc421425" providerId="ADAL" clId="{B2F8202A-2E67-40AD-95E0-F6AC3EFA0A68}" dt="2024-07-26T23:03:02.363" v="908" actId="27636"/>
        <pc:sldMkLst>
          <pc:docMk/>
          <pc:sldMk cId="2250815403" sldId="366"/>
        </pc:sldMkLst>
        <pc:spChg chg="mod">
          <ac:chgData name="Estefanny Casas" userId="796659cb-7610-4077-9d87-b024fc421425" providerId="ADAL" clId="{B2F8202A-2E67-40AD-95E0-F6AC3EFA0A68}" dt="2024-07-26T23:03:02.363" v="908" actId="27636"/>
          <ac:spMkLst>
            <pc:docMk/>
            <pc:sldMk cId="2250815403" sldId="366"/>
            <ac:spMk id="3" creationId="{62EB8AE9-3C7F-654E-7F1F-06EFCE53551B}"/>
          </ac:spMkLst>
        </pc:spChg>
      </pc:sldChg>
      <pc:sldChg chg="modSp">
        <pc:chgData name="Estefanny Casas" userId="796659cb-7610-4077-9d87-b024fc421425" providerId="ADAL" clId="{B2F8202A-2E67-40AD-95E0-F6AC3EFA0A68}" dt="2024-08-01T21:40:27.584" v="1041" actId="5793"/>
        <pc:sldMkLst>
          <pc:docMk/>
          <pc:sldMk cId="2403369630" sldId="367"/>
        </pc:sldMkLst>
        <pc:spChg chg="mod">
          <ac:chgData name="Estefanny Casas" userId="796659cb-7610-4077-9d87-b024fc421425" providerId="ADAL" clId="{B2F8202A-2E67-40AD-95E0-F6AC3EFA0A68}" dt="2024-08-01T21:40:27.584" v="1041" actId="5793"/>
          <ac:spMkLst>
            <pc:docMk/>
            <pc:sldMk cId="2403369630" sldId="367"/>
            <ac:spMk id="3" creationId="{62EB8AE9-3C7F-654E-7F1F-06EFCE53551B}"/>
          </ac:spMkLst>
        </pc:spChg>
      </pc:sldChg>
      <pc:sldChg chg="modSp">
        <pc:chgData name="Estefanny Casas" userId="796659cb-7610-4077-9d87-b024fc421425" providerId="ADAL" clId="{B2F8202A-2E67-40AD-95E0-F6AC3EFA0A68}" dt="2024-08-01T20:43:32.690" v="970" actId="1076"/>
        <pc:sldMkLst>
          <pc:docMk/>
          <pc:sldMk cId="1362740277" sldId="380"/>
        </pc:sldMkLst>
        <pc:spChg chg="mod">
          <ac:chgData name="Estefanny Casas" userId="796659cb-7610-4077-9d87-b024fc421425" providerId="ADAL" clId="{B2F8202A-2E67-40AD-95E0-F6AC3EFA0A68}" dt="2024-08-01T20:43:32.690" v="970" actId="1076"/>
          <ac:spMkLst>
            <pc:docMk/>
            <pc:sldMk cId="1362740277" sldId="380"/>
            <ac:spMk id="3" creationId="{302844EA-6507-867D-36EB-FB00F8365C4F}"/>
          </ac:spMkLst>
        </pc:spChg>
      </pc:sldChg>
      <pc:sldChg chg="modSp">
        <pc:chgData name="Estefanny Casas" userId="796659cb-7610-4077-9d87-b024fc421425" providerId="ADAL" clId="{B2F8202A-2E67-40AD-95E0-F6AC3EFA0A68}" dt="2024-08-01T20:41:45.418" v="964"/>
        <pc:sldMkLst>
          <pc:docMk/>
          <pc:sldMk cId="1450018383" sldId="386"/>
        </pc:sldMkLst>
        <pc:spChg chg="mod">
          <ac:chgData name="Estefanny Casas" userId="796659cb-7610-4077-9d87-b024fc421425" providerId="ADAL" clId="{B2F8202A-2E67-40AD-95E0-F6AC3EFA0A68}" dt="2024-08-01T20:41:45.418" v="964"/>
          <ac:spMkLst>
            <pc:docMk/>
            <pc:sldMk cId="1450018383" sldId="386"/>
            <ac:spMk id="2" creationId="{0B653A10-04B5-8CFA-DC96-99D573FC2481}"/>
          </ac:spMkLst>
        </pc:spChg>
        <pc:spChg chg="mod">
          <ac:chgData name="Estefanny Casas" userId="796659cb-7610-4077-9d87-b024fc421425" providerId="ADAL" clId="{B2F8202A-2E67-40AD-95E0-F6AC3EFA0A68}" dt="2024-08-01T20:41:33.693" v="962" actId="20577"/>
          <ac:spMkLst>
            <pc:docMk/>
            <pc:sldMk cId="1450018383" sldId="386"/>
            <ac:spMk id="3" creationId="{302844EA-6507-867D-36EB-FB00F8365C4F}"/>
          </ac:spMkLst>
        </pc:spChg>
      </pc:sldChg>
      <pc:sldChg chg="modSp">
        <pc:chgData name="Estefanny Casas" userId="796659cb-7610-4077-9d87-b024fc421425" providerId="ADAL" clId="{B2F8202A-2E67-40AD-95E0-F6AC3EFA0A68}" dt="2024-07-26T22:28:56.667" v="708" actId="2711"/>
        <pc:sldMkLst>
          <pc:docMk/>
          <pc:sldMk cId="2870686680" sldId="387"/>
        </pc:sldMkLst>
        <pc:spChg chg="mod">
          <ac:chgData name="Estefanny Casas" userId="796659cb-7610-4077-9d87-b024fc421425" providerId="ADAL" clId="{B2F8202A-2E67-40AD-95E0-F6AC3EFA0A68}" dt="2024-07-26T22:28:56.667" v="708" actId="2711"/>
          <ac:spMkLst>
            <pc:docMk/>
            <pc:sldMk cId="2870686680" sldId="387"/>
            <ac:spMk id="3" creationId="{62EB8AE9-3C7F-654E-7F1F-06EFCE53551B}"/>
          </ac:spMkLst>
        </pc:spChg>
        <pc:spChg chg="mod">
          <ac:chgData name="Estefanny Casas" userId="796659cb-7610-4077-9d87-b024fc421425" providerId="ADAL" clId="{B2F8202A-2E67-40AD-95E0-F6AC3EFA0A68}" dt="2024-07-26T22:27:39.234" v="706" actId="27636"/>
          <ac:spMkLst>
            <pc:docMk/>
            <pc:sldMk cId="2870686680" sldId="387"/>
            <ac:spMk id="4" creationId="{FD8140C1-CA8B-0CD5-5389-E96164AE3315}"/>
          </ac:spMkLst>
        </pc:spChg>
      </pc:sldChg>
      <pc:sldChg chg="modSp">
        <pc:chgData name="Estefanny Casas" userId="796659cb-7610-4077-9d87-b024fc421425" providerId="ADAL" clId="{B2F8202A-2E67-40AD-95E0-F6AC3EFA0A68}" dt="2024-08-01T21:38:55.962" v="1035"/>
        <pc:sldMkLst>
          <pc:docMk/>
          <pc:sldMk cId="2047995120" sldId="388"/>
        </pc:sldMkLst>
        <pc:spChg chg="mod">
          <ac:chgData name="Estefanny Casas" userId="796659cb-7610-4077-9d87-b024fc421425" providerId="ADAL" clId="{B2F8202A-2E67-40AD-95E0-F6AC3EFA0A68}" dt="2024-08-01T21:38:55.962" v="1035"/>
          <ac:spMkLst>
            <pc:docMk/>
            <pc:sldMk cId="2047995120" sldId="388"/>
            <ac:spMk id="2" creationId="{0B653A10-04B5-8CFA-DC96-99D573FC2481}"/>
          </ac:spMkLst>
        </pc:spChg>
        <pc:spChg chg="mod">
          <ac:chgData name="Estefanny Casas" userId="796659cb-7610-4077-9d87-b024fc421425" providerId="ADAL" clId="{B2F8202A-2E67-40AD-95E0-F6AC3EFA0A68}" dt="2024-08-01T21:38:17.147" v="1034"/>
          <ac:spMkLst>
            <pc:docMk/>
            <pc:sldMk cId="2047995120" sldId="388"/>
            <ac:spMk id="3" creationId="{302844EA-6507-867D-36EB-FB00F8365C4F}"/>
          </ac:spMkLst>
        </pc:spChg>
      </pc:sldChg>
      <pc:sldChg chg="modSp">
        <pc:chgData name="Estefanny Casas" userId="796659cb-7610-4077-9d87-b024fc421425" providerId="ADAL" clId="{B2F8202A-2E67-40AD-95E0-F6AC3EFA0A68}" dt="2024-08-01T21:36:31.387" v="1031"/>
        <pc:sldMkLst>
          <pc:docMk/>
          <pc:sldMk cId="3041027756" sldId="394"/>
        </pc:sldMkLst>
        <pc:spChg chg="mod">
          <ac:chgData name="Estefanny Casas" userId="796659cb-7610-4077-9d87-b024fc421425" providerId="ADAL" clId="{B2F8202A-2E67-40AD-95E0-F6AC3EFA0A68}" dt="2024-08-01T21:36:13.880" v="1030" actId="20577"/>
          <ac:spMkLst>
            <pc:docMk/>
            <pc:sldMk cId="3041027756" sldId="394"/>
            <ac:spMk id="3" creationId="{302844EA-6507-867D-36EB-FB00F8365C4F}"/>
          </ac:spMkLst>
        </pc:spChg>
        <pc:spChg chg="mod">
          <ac:chgData name="Estefanny Casas" userId="796659cb-7610-4077-9d87-b024fc421425" providerId="ADAL" clId="{B2F8202A-2E67-40AD-95E0-F6AC3EFA0A68}" dt="2024-08-01T21:36:31.387" v="1031"/>
          <ac:spMkLst>
            <pc:docMk/>
            <pc:sldMk cId="3041027756" sldId="394"/>
            <ac:spMk id="4" creationId="{1FC13481-9D8F-AD8F-260E-3B1B160818EC}"/>
          </ac:spMkLst>
        </pc:spChg>
      </pc:sldChg>
      <pc:sldChg chg="modSp">
        <pc:chgData name="Estefanny Casas" userId="796659cb-7610-4077-9d87-b024fc421425" providerId="ADAL" clId="{B2F8202A-2E67-40AD-95E0-F6AC3EFA0A68}" dt="2024-08-01T21:35:14.371" v="1017"/>
        <pc:sldMkLst>
          <pc:docMk/>
          <pc:sldMk cId="3699780845" sldId="395"/>
        </pc:sldMkLst>
        <pc:spChg chg="mod">
          <ac:chgData name="Estefanny Casas" userId="796659cb-7610-4077-9d87-b024fc421425" providerId="ADAL" clId="{B2F8202A-2E67-40AD-95E0-F6AC3EFA0A68}" dt="2024-08-01T21:35:04.614" v="1016"/>
          <ac:spMkLst>
            <pc:docMk/>
            <pc:sldMk cId="3699780845" sldId="395"/>
            <ac:spMk id="3" creationId="{302844EA-6507-867D-36EB-FB00F8365C4F}"/>
          </ac:spMkLst>
        </pc:spChg>
        <pc:spChg chg="mod">
          <ac:chgData name="Estefanny Casas" userId="796659cb-7610-4077-9d87-b024fc421425" providerId="ADAL" clId="{B2F8202A-2E67-40AD-95E0-F6AC3EFA0A68}" dt="2024-08-01T21:35:14.371" v="1017"/>
          <ac:spMkLst>
            <pc:docMk/>
            <pc:sldMk cId="3699780845" sldId="395"/>
            <ac:spMk id="4" creationId="{1FC13481-9D8F-AD8F-260E-3B1B160818EC}"/>
          </ac:spMkLst>
        </pc:spChg>
      </pc:sldChg>
      <pc:sldChg chg="modSp">
        <pc:chgData name="Estefanny Casas" userId="796659cb-7610-4077-9d87-b024fc421425" providerId="ADAL" clId="{B2F8202A-2E67-40AD-95E0-F6AC3EFA0A68}" dt="2024-08-01T21:34:11.352" v="1015"/>
        <pc:sldMkLst>
          <pc:docMk/>
          <pc:sldMk cId="1216051011" sldId="396"/>
        </pc:sldMkLst>
        <pc:spChg chg="mod">
          <ac:chgData name="Estefanny Casas" userId="796659cb-7610-4077-9d87-b024fc421425" providerId="ADAL" clId="{B2F8202A-2E67-40AD-95E0-F6AC3EFA0A68}" dt="2024-08-01T21:33:47.307" v="1014" actId="1076"/>
          <ac:spMkLst>
            <pc:docMk/>
            <pc:sldMk cId="1216051011" sldId="396"/>
            <ac:spMk id="3" creationId="{302844EA-6507-867D-36EB-FB00F8365C4F}"/>
          </ac:spMkLst>
        </pc:spChg>
        <pc:spChg chg="mod">
          <ac:chgData name="Estefanny Casas" userId="796659cb-7610-4077-9d87-b024fc421425" providerId="ADAL" clId="{B2F8202A-2E67-40AD-95E0-F6AC3EFA0A68}" dt="2024-08-01T21:34:11.352" v="1015"/>
          <ac:spMkLst>
            <pc:docMk/>
            <pc:sldMk cId="1216051011" sldId="396"/>
            <ac:spMk id="4" creationId="{1FC13481-9D8F-AD8F-260E-3B1B160818EC}"/>
          </ac:spMkLst>
        </pc:spChg>
      </pc:sldChg>
      <pc:sldChg chg="modSp">
        <pc:chgData name="Estefanny Casas" userId="796659cb-7610-4077-9d87-b024fc421425" providerId="ADAL" clId="{B2F8202A-2E67-40AD-95E0-F6AC3EFA0A68}" dt="2024-08-01T21:33:07.100" v="1011"/>
        <pc:sldMkLst>
          <pc:docMk/>
          <pc:sldMk cId="2943643357" sldId="397"/>
        </pc:sldMkLst>
        <pc:spChg chg="mod">
          <ac:chgData name="Estefanny Casas" userId="796659cb-7610-4077-9d87-b024fc421425" providerId="ADAL" clId="{B2F8202A-2E67-40AD-95E0-F6AC3EFA0A68}" dt="2024-08-01T21:32:54.964" v="1010" actId="20577"/>
          <ac:spMkLst>
            <pc:docMk/>
            <pc:sldMk cId="2943643357" sldId="397"/>
            <ac:spMk id="3" creationId="{302844EA-6507-867D-36EB-FB00F8365C4F}"/>
          </ac:spMkLst>
        </pc:spChg>
        <pc:spChg chg="mod">
          <ac:chgData name="Estefanny Casas" userId="796659cb-7610-4077-9d87-b024fc421425" providerId="ADAL" clId="{B2F8202A-2E67-40AD-95E0-F6AC3EFA0A68}" dt="2024-08-01T21:33:07.100" v="1011"/>
          <ac:spMkLst>
            <pc:docMk/>
            <pc:sldMk cId="2943643357" sldId="397"/>
            <ac:spMk id="4" creationId="{1FC13481-9D8F-AD8F-260E-3B1B160818EC}"/>
          </ac:spMkLst>
        </pc:spChg>
      </pc:sldChg>
    </pc:docChg>
  </pc:docChgLst>
  <pc:docChgLst>
    <pc:chgData name="Estefanny Casas" userId="S::estefanny_casas@ci.richmond.ca.us::796659cb-7610-4077-9d87-b024fc421425" providerId="AD" clId="Web-{0BF7F710-B7CC-F631-E0E0-1D2C836A124B}"/>
    <pc:docChg chg="modSld">
      <pc:chgData name="Estefanny Casas" userId="S::estefanny_casas@ci.richmond.ca.us::796659cb-7610-4077-9d87-b024fc421425" providerId="AD" clId="Web-{0BF7F710-B7CC-F631-E0E0-1D2C836A124B}" dt="2024-08-07T22:29:19.895" v="692" actId="20577"/>
      <pc:docMkLst>
        <pc:docMk/>
      </pc:docMkLst>
      <pc:sldChg chg="modSp">
        <pc:chgData name="Estefanny Casas" userId="S::estefanny_casas@ci.richmond.ca.us::796659cb-7610-4077-9d87-b024fc421425" providerId="AD" clId="Web-{0BF7F710-B7CC-F631-E0E0-1D2C836A124B}" dt="2024-08-07T22:29:09.645" v="688" actId="20577"/>
        <pc:sldMkLst>
          <pc:docMk/>
          <pc:sldMk cId="4105021240" sldId="357"/>
        </pc:sldMkLst>
        <pc:spChg chg="mod">
          <ac:chgData name="Estefanny Casas" userId="S::estefanny_casas@ci.richmond.ca.us::796659cb-7610-4077-9d87-b024fc421425" providerId="AD" clId="Web-{0BF7F710-B7CC-F631-E0E0-1D2C836A124B}" dt="2024-08-07T22:29:09.645" v="688" actId="20577"/>
          <ac:spMkLst>
            <pc:docMk/>
            <pc:sldMk cId="4105021240" sldId="357"/>
            <ac:spMk id="3" creationId="{62EB8AE9-3C7F-654E-7F1F-06EFCE53551B}"/>
          </ac:spMkLst>
        </pc:spChg>
      </pc:sldChg>
      <pc:sldChg chg="modSp">
        <pc:chgData name="Estefanny Casas" userId="S::estefanny_casas@ci.richmond.ca.us::796659cb-7610-4077-9d87-b024fc421425" providerId="AD" clId="Web-{0BF7F710-B7CC-F631-E0E0-1D2C836A124B}" dt="2024-08-07T22:29:00.458" v="686" actId="20577"/>
        <pc:sldMkLst>
          <pc:docMk/>
          <pc:sldMk cId="426285808" sldId="358"/>
        </pc:sldMkLst>
        <pc:spChg chg="mod">
          <ac:chgData name="Estefanny Casas" userId="S::estefanny_casas@ci.richmond.ca.us::796659cb-7610-4077-9d87-b024fc421425" providerId="AD" clId="Web-{0BF7F710-B7CC-F631-E0E0-1D2C836A124B}" dt="2024-08-07T22:29:00.458" v="686" actId="20577"/>
          <ac:spMkLst>
            <pc:docMk/>
            <pc:sldMk cId="426285808" sldId="358"/>
            <ac:spMk id="3" creationId="{62EB8AE9-3C7F-654E-7F1F-06EFCE53551B}"/>
          </ac:spMkLst>
        </pc:spChg>
      </pc:sldChg>
      <pc:sldChg chg="modSp">
        <pc:chgData name="Estefanny Casas" userId="S::estefanny_casas@ci.richmond.ca.us::796659cb-7610-4077-9d87-b024fc421425" providerId="AD" clId="Web-{0BF7F710-B7CC-F631-E0E0-1D2C836A124B}" dt="2024-08-07T22:29:19.895" v="692" actId="20577"/>
        <pc:sldMkLst>
          <pc:docMk/>
          <pc:sldMk cId="2459958468" sldId="359"/>
        </pc:sldMkLst>
        <pc:spChg chg="mod">
          <ac:chgData name="Estefanny Casas" userId="S::estefanny_casas@ci.richmond.ca.us::796659cb-7610-4077-9d87-b024fc421425" providerId="AD" clId="Web-{0BF7F710-B7CC-F631-E0E0-1D2C836A124B}" dt="2024-08-07T22:29:19.895" v="692" actId="20577"/>
          <ac:spMkLst>
            <pc:docMk/>
            <pc:sldMk cId="2459958468" sldId="359"/>
            <ac:spMk id="3" creationId="{62EB8AE9-3C7F-654E-7F1F-06EFCE53551B}"/>
          </ac:spMkLst>
        </pc:spChg>
      </pc:sldChg>
      <pc:sldChg chg="modSp">
        <pc:chgData name="Estefanny Casas" userId="S::estefanny_casas@ci.richmond.ca.us::796659cb-7610-4077-9d87-b024fc421425" providerId="AD" clId="Web-{0BF7F710-B7CC-F631-E0E0-1D2C836A124B}" dt="2024-08-07T21:57:44.316" v="223" actId="20577"/>
        <pc:sldMkLst>
          <pc:docMk/>
          <pc:sldMk cId="75609733" sldId="360"/>
        </pc:sldMkLst>
        <pc:spChg chg="mod">
          <ac:chgData name="Estefanny Casas" userId="S::estefanny_casas@ci.richmond.ca.us::796659cb-7610-4077-9d87-b024fc421425" providerId="AD" clId="Web-{0BF7F710-B7CC-F631-E0E0-1D2C836A124B}" dt="2024-08-07T21:57:44.316" v="223" actId="20577"/>
          <ac:spMkLst>
            <pc:docMk/>
            <pc:sldMk cId="75609733" sldId="360"/>
            <ac:spMk id="3" creationId="{62EB8AE9-3C7F-654E-7F1F-06EFCE53551B}"/>
          </ac:spMkLst>
        </pc:spChg>
      </pc:sldChg>
      <pc:sldChg chg="modSp">
        <pc:chgData name="Estefanny Casas" userId="S::estefanny_casas@ci.richmond.ca.us::796659cb-7610-4077-9d87-b024fc421425" providerId="AD" clId="Web-{0BF7F710-B7CC-F631-E0E0-1D2C836A124B}" dt="2024-08-07T21:55:37.159" v="185" actId="20577"/>
        <pc:sldMkLst>
          <pc:docMk/>
          <pc:sldMk cId="1730085481" sldId="361"/>
        </pc:sldMkLst>
        <pc:spChg chg="mod">
          <ac:chgData name="Estefanny Casas" userId="S::estefanny_casas@ci.richmond.ca.us::796659cb-7610-4077-9d87-b024fc421425" providerId="AD" clId="Web-{0BF7F710-B7CC-F631-E0E0-1D2C836A124B}" dt="2024-08-07T21:55:37.159" v="185" actId="20577"/>
          <ac:spMkLst>
            <pc:docMk/>
            <pc:sldMk cId="1730085481" sldId="361"/>
            <ac:spMk id="3" creationId="{62EB8AE9-3C7F-654E-7F1F-06EFCE53551B}"/>
          </ac:spMkLst>
        </pc:spChg>
      </pc:sldChg>
      <pc:sldChg chg="modSp">
        <pc:chgData name="Estefanny Casas" userId="S::estefanny_casas@ci.richmond.ca.us::796659cb-7610-4077-9d87-b024fc421425" providerId="AD" clId="Web-{0BF7F710-B7CC-F631-E0E0-1D2C836A124B}" dt="2024-08-07T21:59:10.270" v="277" actId="20577"/>
        <pc:sldMkLst>
          <pc:docMk/>
          <pc:sldMk cId="1246568473" sldId="362"/>
        </pc:sldMkLst>
        <pc:spChg chg="mod">
          <ac:chgData name="Estefanny Casas" userId="S::estefanny_casas@ci.richmond.ca.us::796659cb-7610-4077-9d87-b024fc421425" providerId="AD" clId="Web-{0BF7F710-B7CC-F631-E0E0-1D2C836A124B}" dt="2024-08-07T21:59:10.270" v="277" actId="20577"/>
          <ac:spMkLst>
            <pc:docMk/>
            <pc:sldMk cId="1246568473" sldId="362"/>
            <ac:spMk id="3" creationId="{62EB8AE9-3C7F-654E-7F1F-06EFCE53551B}"/>
          </ac:spMkLst>
        </pc:spChg>
      </pc:sldChg>
      <pc:sldChg chg="modSp">
        <pc:chgData name="Estefanny Casas" userId="S::estefanny_casas@ci.richmond.ca.us::796659cb-7610-4077-9d87-b024fc421425" providerId="AD" clId="Web-{0BF7F710-B7CC-F631-E0E0-1D2C836A124B}" dt="2024-08-07T22:01:10.927" v="317" actId="20577"/>
        <pc:sldMkLst>
          <pc:docMk/>
          <pc:sldMk cId="19214237" sldId="363"/>
        </pc:sldMkLst>
        <pc:spChg chg="mod">
          <ac:chgData name="Estefanny Casas" userId="S::estefanny_casas@ci.richmond.ca.us::796659cb-7610-4077-9d87-b024fc421425" providerId="AD" clId="Web-{0BF7F710-B7CC-F631-E0E0-1D2C836A124B}" dt="2024-08-07T22:01:10.927" v="317" actId="20577"/>
          <ac:spMkLst>
            <pc:docMk/>
            <pc:sldMk cId="19214237" sldId="363"/>
            <ac:spMk id="3" creationId="{62EB8AE9-3C7F-654E-7F1F-06EFCE53551B}"/>
          </ac:spMkLst>
        </pc:spChg>
      </pc:sldChg>
      <pc:sldChg chg="modSp">
        <pc:chgData name="Estefanny Casas" userId="S::estefanny_casas@ci.richmond.ca.us::796659cb-7610-4077-9d87-b024fc421425" providerId="AD" clId="Web-{0BF7F710-B7CC-F631-E0E0-1D2C836A124B}" dt="2024-08-07T22:02:58.975" v="350" actId="20577"/>
        <pc:sldMkLst>
          <pc:docMk/>
          <pc:sldMk cId="3536701632" sldId="364"/>
        </pc:sldMkLst>
        <pc:spChg chg="mod">
          <ac:chgData name="Estefanny Casas" userId="S::estefanny_casas@ci.richmond.ca.us::796659cb-7610-4077-9d87-b024fc421425" providerId="AD" clId="Web-{0BF7F710-B7CC-F631-E0E0-1D2C836A124B}" dt="2024-08-07T22:02:58.975" v="350" actId="20577"/>
          <ac:spMkLst>
            <pc:docMk/>
            <pc:sldMk cId="3536701632" sldId="364"/>
            <ac:spMk id="3" creationId="{62EB8AE9-3C7F-654E-7F1F-06EFCE53551B}"/>
          </ac:spMkLst>
        </pc:spChg>
      </pc:sldChg>
      <pc:sldChg chg="modSp">
        <pc:chgData name="Estefanny Casas" userId="S::estefanny_casas@ci.richmond.ca.us::796659cb-7610-4077-9d87-b024fc421425" providerId="AD" clId="Web-{0BF7F710-B7CC-F631-E0E0-1D2C836A124B}" dt="2024-08-07T22:04:49.070" v="391" actId="20577"/>
        <pc:sldMkLst>
          <pc:docMk/>
          <pc:sldMk cId="801964473" sldId="365"/>
        </pc:sldMkLst>
        <pc:spChg chg="mod">
          <ac:chgData name="Estefanny Casas" userId="S::estefanny_casas@ci.richmond.ca.us::796659cb-7610-4077-9d87-b024fc421425" providerId="AD" clId="Web-{0BF7F710-B7CC-F631-E0E0-1D2C836A124B}" dt="2024-08-07T22:04:49.070" v="391" actId="20577"/>
          <ac:spMkLst>
            <pc:docMk/>
            <pc:sldMk cId="801964473" sldId="365"/>
            <ac:spMk id="3" creationId="{62EB8AE9-3C7F-654E-7F1F-06EFCE53551B}"/>
          </ac:spMkLst>
        </pc:spChg>
      </pc:sldChg>
      <pc:sldChg chg="modSp">
        <pc:chgData name="Estefanny Casas" userId="S::estefanny_casas@ci.richmond.ca.us::796659cb-7610-4077-9d87-b024fc421425" providerId="AD" clId="Web-{0BF7F710-B7CC-F631-E0E0-1D2C836A124B}" dt="2024-08-07T22:09:27.041" v="430" actId="20577"/>
        <pc:sldMkLst>
          <pc:docMk/>
          <pc:sldMk cId="2250815403" sldId="366"/>
        </pc:sldMkLst>
        <pc:spChg chg="mod">
          <ac:chgData name="Estefanny Casas" userId="S::estefanny_casas@ci.richmond.ca.us::796659cb-7610-4077-9d87-b024fc421425" providerId="AD" clId="Web-{0BF7F710-B7CC-F631-E0E0-1D2C836A124B}" dt="2024-08-07T22:09:27.041" v="430" actId="20577"/>
          <ac:spMkLst>
            <pc:docMk/>
            <pc:sldMk cId="2250815403" sldId="366"/>
            <ac:spMk id="3" creationId="{62EB8AE9-3C7F-654E-7F1F-06EFCE53551B}"/>
          </ac:spMkLst>
        </pc:spChg>
      </pc:sldChg>
      <pc:sldChg chg="modSp">
        <pc:chgData name="Estefanny Casas" userId="S::estefanny_casas@ci.richmond.ca.us::796659cb-7610-4077-9d87-b024fc421425" providerId="AD" clId="Web-{0BF7F710-B7CC-F631-E0E0-1D2C836A124B}" dt="2024-08-07T22:12:46.308" v="478" actId="20577"/>
        <pc:sldMkLst>
          <pc:docMk/>
          <pc:sldMk cId="2403369630" sldId="367"/>
        </pc:sldMkLst>
        <pc:spChg chg="mod">
          <ac:chgData name="Estefanny Casas" userId="S::estefanny_casas@ci.richmond.ca.us::796659cb-7610-4077-9d87-b024fc421425" providerId="AD" clId="Web-{0BF7F710-B7CC-F631-E0E0-1D2C836A124B}" dt="2024-08-07T22:12:46.308" v="478" actId="20577"/>
          <ac:spMkLst>
            <pc:docMk/>
            <pc:sldMk cId="2403369630" sldId="367"/>
            <ac:spMk id="3" creationId="{62EB8AE9-3C7F-654E-7F1F-06EFCE53551B}"/>
          </ac:spMkLst>
        </pc:spChg>
      </pc:sldChg>
      <pc:sldChg chg="modSp">
        <pc:chgData name="Estefanny Casas" userId="S::estefanny_casas@ci.richmond.ca.us::796659cb-7610-4077-9d87-b024fc421425" providerId="AD" clId="Web-{0BF7F710-B7CC-F631-E0E0-1D2C836A124B}" dt="2024-08-07T22:17:01.654" v="529" actId="20577"/>
        <pc:sldMkLst>
          <pc:docMk/>
          <pc:sldMk cId="3357556756" sldId="368"/>
        </pc:sldMkLst>
        <pc:spChg chg="mod">
          <ac:chgData name="Estefanny Casas" userId="S::estefanny_casas@ci.richmond.ca.us::796659cb-7610-4077-9d87-b024fc421425" providerId="AD" clId="Web-{0BF7F710-B7CC-F631-E0E0-1D2C836A124B}" dt="2024-08-07T22:17:01.654" v="529" actId="20577"/>
          <ac:spMkLst>
            <pc:docMk/>
            <pc:sldMk cId="3357556756" sldId="368"/>
            <ac:spMk id="3" creationId="{62EB8AE9-3C7F-654E-7F1F-06EFCE53551B}"/>
          </ac:spMkLst>
        </pc:spChg>
      </pc:sldChg>
      <pc:sldChg chg="modSp">
        <pc:chgData name="Estefanny Casas" userId="S::estefanny_casas@ci.richmond.ca.us::796659cb-7610-4077-9d87-b024fc421425" providerId="AD" clId="Web-{0BF7F710-B7CC-F631-E0E0-1D2C836A124B}" dt="2024-08-07T22:21:58.501" v="609" actId="20577"/>
        <pc:sldMkLst>
          <pc:docMk/>
          <pc:sldMk cId="1084912077" sldId="369"/>
        </pc:sldMkLst>
        <pc:spChg chg="mod">
          <ac:chgData name="Estefanny Casas" userId="S::estefanny_casas@ci.richmond.ca.us::796659cb-7610-4077-9d87-b024fc421425" providerId="AD" clId="Web-{0BF7F710-B7CC-F631-E0E0-1D2C836A124B}" dt="2024-08-07T22:21:58.501" v="609" actId="20577"/>
          <ac:spMkLst>
            <pc:docMk/>
            <pc:sldMk cId="1084912077" sldId="369"/>
            <ac:spMk id="3" creationId="{62EB8AE9-3C7F-654E-7F1F-06EFCE53551B}"/>
          </ac:spMkLst>
        </pc:spChg>
      </pc:sldChg>
      <pc:sldChg chg="modSp">
        <pc:chgData name="Estefanny Casas" userId="S::estefanny_casas@ci.richmond.ca.us::796659cb-7610-4077-9d87-b024fc421425" providerId="AD" clId="Web-{0BF7F710-B7CC-F631-E0E0-1D2C836A124B}" dt="2024-08-07T22:24:38.612" v="645" actId="20577"/>
        <pc:sldMkLst>
          <pc:docMk/>
          <pc:sldMk cId="159060872" sldId="370"/>
        </pc:sldMkLst>
        <pc:spChg chg="mod">
          <ac:chgData name="Estefanny Casas" userId="S::estefanny_casas@ci.richmond.ca.us::796659cb-7610-4077-9d87-b024fc421425" providerId="AD" clId="Web-{0BF7F710-B7CC-F631-E0E0-1D2C836A124B}" dt="2024-08-07T22:24:38.612" v="645" actId="20577"/>
          <ac:spMkLst>
            <pc:docMk/>
            <pc:sldMk cId="159060872" sldId="370"/>
            <ac:spMk id="3" creationId="{62EB8AE9-3C7F-654E-7F1F-06EFCE53551B}"/>
          </ac:spMkLst>
        </pc:spChg>
      </pc:sldChg>
      <pc:sldChg chg="modSp">
        <pc:chgData name="Estefanny Casas" userId="S::estefanny_casas@ci.richmond.ca.us::796659cb-7610-4077-9d87-b024fc421425" providerId="AD" clId="Web-{0BF7F710-B7CC-F631-E0E0-1D2C836A124B}" dt="2024-08-07T22:26:55.097" v="678" actId="20577"/>
        <pc:sldMkLst>
          <pc:docMk/>
          <pc:sldMk cId="499757999" sldId="371"/>
        </pc:sldMkLst>
        <pc:spChg chg="mod">
          <ac:chgData name="Estefanny Casas" userId="S::estefanny_casas@ci.richmond.ca.us::796659cb-7610-4077-9d87-b024fc421425" providerId="AD" clId="Web-{0BF7F710-B7CC-F631-E0E0-1D2C836A124B}" dt="2024-08-07T22:26:55.097" v="678" actId="20577"/>
          <ac:spMkLst>
            <pc:docMk/>
            <pc:sldMk cId="499757999" sldId="371"/>
            <ac:spMk id="3" creationId="{62EB8AE9-3C7F-654E-7F1F-06EFCE53551B}"/>
          </ac:spMkLst>
        </pc:spChg>
      </pc:sldChg>
      <pc:sldChg chg="modSp">
        <pc:chgData name="Estefanny Casas" userId="S::estefanny_casas@ci.richmond.ca.us::796659cb-7610-4077-9d87-b024fc421425" providerId="AD" clId="Web-{0BF7F710-B7CC-F631-E0E0-1D2C836A124B}" dt="2024-08-07T22:28:12.332" v="684" actId="20577"/>
        <pc:sldMkLst>
          <pc:docMk/>
          <pc:sldMk cId="1830100184" sldId="372"/>
        </pc:sldMkLst>
        <pc:spChg chg="mod">
          <ac:chgData name="Estefanny Casas" userId="S::estefanny_casas@ci.richmond.ca.us::796659cb-7610-4077-9d87-b024fc421425" providerId="AD" clId="Web-{0BF7F710-B7CC-F631-E0E0-1D2C836A124B}" dt="2024-08-07T22:28:12.332" v="684" actId="20577"/>
          <ac:spMkLst>
            <pc:docMk/>
            <pc:sldMk cId="1830100184" sldId="372"/>
            <ac:spMk id="3" creationId="{302844EA-6507-867D-36EB-FB00F8365C4F}"/>
          </ac:spMkLst>
        </pc:spChg>
      </pc:sldChg>
    </pc:docChg>
  </pc:docChgLst>
  <pc:docChgLst>
    <pc:chgData name="Estefanny Casas" userId="S::estefanny_casas@ci.richmond.ca.us::796659cb-7610-4077-9d87-b024fc421425" providerId="AD" clId="Web-{186B99DB-66B9-BB76-4AE4-21B6B499D7FB}"/>
    <pc:docChg chg="modSld">
      <pc:chgData name="Estefanny Casas" userId="S::estefanny_casas@ci.richmond.ca.us::796659cb-7610-4077-9d87-b024fc421425" providerId="AD" clId="Web-{186B99DB-66B9-BB76-4AE4-21B6B499D7FB}" dt="2024-07-30T23:05:16.254" v="124" actId="20577"/>
      <pc:docMkLst>
        <pc:docMk/>
      </pc:docMkLst>
      <pc:sldChg chg="modSp">
        <pc:chgData name="Estefanny Casas" userId="S::estefanny_casas@ci.richmond.ca.us::796659cb-7610-4077-9d87-b024fc421425" providerId="AD" clId="Web-{186B99DB-66B9-BB76-4AE4-21B6B499D7FB}" dt="2024-07-30T23:00:14.842" v="16" actId="20577"/>
        <pc:sldMkLst>
          <pc:docMk/>
          <pc:sldMk cId="2403369630" sldId="367"/>
        </pc:sldMkLst>
        <pc:spChg chg="mod">
          <ac:chgData name="Estefanny Casas" userId="S::estefanny_casas@ci.richmond.ca.us::796659cb-7610-4077-9d87-b024fc421425" providerId="AD" clId="Web-{186B99DB-66B9-BB76-4AE4-21B6B499D7FB}" dt="2024-07-30T23:00:14.842" v="16" actId="20577"/>
          <ac:spMkLst>
            <pc:docMk/>
            <pc:sldMk cId="2403369630" sldId="367"/>
            <ac:spMk id="3" creationId="{62EB8AE9-3C7F-654E-7F1F-06EFCE53551B}"/>
          </ac:spMkLst>
        </pc:spChg>
      </pc:sldChg>
      <pc:sldChg chg="modSp">
        <pc:chgData name="Estefanny Casas" userId="S::estefanny_casas@ci.richmond.ca.us::796659cb-7610-4077-9d87-b024fc421425" providerId="AD" clId="Web-{186B99DB-66B9-BB76-4AE4-21B6B499D7FB}" dt="2024-07-30T23:02:09.313" v="43" actId="20577"/>
        <pc:sldMkLst>
          <pc:docMk/>
          <pc:sldMk cId="3357556756" sldId="368"/>
        </pc:sldMkLst>
        <pc:spChg chg="mod">
          <ac:chgData name="Estefanny Casas" userId="S::estefanny_casas@ci.richmond.ca.us::796659cb-7610-4077-9d87-b024fc421425" providerId="AD" clId="Web-{186B99DB-66B9-BB76-4AE4-21B6B499D7FB}" dt="2024-07-30T23:02:09.313" v="43" actId="20577"/>
          <ac:spMkLst>
            <pc:docMk/>
            <pc:sldMk cId="3357556756" sldId="368"/>
            <ac:spMk id="3" creationId="{62EB8AE9-3C7F-654E-7F1F-06EFCE53551B}"/>
          </ac:spMkLst>
        </pc:spChg>
      </pc:sldChg>
      <pc:sldChg chg="modSp">
        <pc:chgData name="Estefanny Casas" userId="S::estefanny_casas@ci.richmond.ca.us::796659cb-7610-4077-9d87-b024fc421425" providerId="AD" clId="Web-{186B99DB-66B9-BB76-4AE4-21B6B499D7FB}" dt="2024-07-30T23:04:11.096" v="95" actId="20577"/>
        <pc:sldMkLst>
          <pc:docMk/>
          <pc:sldMk cId="1084912077" sldId="369"/>
        </pc:sldMkLst>
        <pc:spChg chg="mod">
          <ac:chgData name="Estefanny Casas" userId="S::estefanny_casas@ci.richmond.ca.us::796659cb-7610-4077-9d87-b024fc421425" providerId="AD" clId="Web-{186B99DB-66B9-BB76-4AE4-21B6B499D7FB}" dt="2024-07-30T23:04:11.096" v="95" actId="20577"/>
          <ac:spMkLst>
            <pc:docMk/>
            <pc:sldMk cId="1084912077" sldId="369"/>
            <ac:spMk id="3" creationId="{62EB8AE9-3C7F-654E-7F1F-06EFCE53551B}"/>
          </ac:spMkLst>
        </pc:spChg>
      </pc:sldChg>
      <pc:sldChg chg="modSp">
        <pc:chgData name="Estefanny Casas" userId="S::estefanny_casas@ci.richmond.ca.us::796659cb-7610-4077-9d87-b024fc421425" providerId="AD" clId="Web-{186B99DB-66B9-BB76-4AE4-21B6B499D7FB}" dt="2024-07-30T23:05:16.254" v="124" actId="20577"/>
        <pc:sldMkLst>
          <pc:docMk/>
          <pc:sldMk cId="159060872" sldId="370"/>
        </pc:sldMkLst>
        <pc:spChg chg="mod">
          <ac:chgData name="Estefanny Casas" userId="S::estefanny_casas@ci.richmond.ca.us::796659cb-7610-4077-9d87-b024fc421425" providerId="AD" clId="Web-{186B99DB-66B9-BB76-4AE4-21B6B499D7FB}" dt="2024-07-30T23:05:16.254" v="124" actId="20577"/>
          <ac:spMkLst>
            <pc:docMk/>
            <pc:sldMk cId="159060872" sldId="370"/>
            <ac:spMk id="3" creationId="{62EB8AE9-3C7F-654E-7F1F-06EFCE53551B}"/>
          </ac:spMkLst>
        </pc:spChg>
      </pc:sldChg>
    </pc:docChg>
  </pc:docChgLst>
  <pc:docChgLst>
    <pc:chgData name="Estefanny Casas" userId="S::estefanny_casas@ci.richmond.ca.us::796659cb-7610-4077-9d87-b024fc421425" providerId="AD" clId="Web-{1D19DA66-3641-0815-5867-5A3AD143A882}"/>
    <pc:docChg chg="modSld">
      <pc:chgData name="Estefanny Casas" userId="S::estefanny_casas@ci.richmond.ca.us::796659cb-7610-4077-9d87-b024fc421425" providerId="AD" clId="Web-{1D19DA66-3641-0815-5867-5A3AD143A882}" dt="2024-07-30T23:08:34.371" v="36" actId="20577"/>
      <pc:docMkLst>
        <pc:docMk/>
      </pc:docMkLst>
      <pc:sldChg chg="modSp">
        <pc:chgData name="Estefanny Casas" userId="S::estefanny_casas@ci.richmond.ca.us::796659cb-7610-4077-9d87-b024fc421425" providerId="AD" clId="Web-{1D19DA66-3641-0815-5867-5A3AD143A882}" dt="2024-07-30T23:06:26.853" v="2" actId="20577"/>
        <pc:sldMkLst>
          <pc:docMk/>
          <pc:sldMk cId="159060872" sldId="370"/>
        </pc:sldMkLst>
        <pc:spChg chg="mod">
          <ac:chgData name="Estefanny Casas" userId="S::estefanny_casas@ci.richmond.ca.us::796659cb-7610-4077-9d87-b024fc421425" providerId="AD" clId="Web-{1D19DA66-3641-0815-5867-5A3AD143A882}" dt="2024-07-30T23:06:26.853" v="2" actId="20577"/>
          <ac:spMkLst>
            <pc:docMk/>
            <pc:sldMk cId="159060872" sldId="370"/>
            <ac:spMk id="3" creationId="{62EB8AE9-3C7F-654E-7F1F-06EFCE53551B}"/>
          </ac:spMkLst>
        </pc:spChg>
      </pc:sldChg>
      <pc:sldChg chg="modSp">
        <pc:chgData name="Estefanny Casas" userId="S::estefanny_casas@ci.richmond.ca.us::796659cb-7610-4077-9d87-b024fc421425" providerId="AD" clId="Web-{1D19DA66-3641-0815-5867-5A3AD143A882}" dt="2024-07-30T23:08:01.026" v="32" actId="20577"/>
        <pc:sldMkLst>
          <pc:docMk/>
          <pc:sldMk cId="499757999" sldId="371"/>
        </pc:sldMkLst>
        <pc:spChg chg="mod">
          <ac:chgData name="Estefanny Casas" userId="S::estefanny_casas@ci.richmond.ca.us::796659cb-7610-4077-9d87-b024fc421425" providerId="AD" clId="Web-{1D19DA66-3641-0815-5867-5A3AD143A882}" dt="2024-07-30T23:08:01.026" v="32" actId="20577"/>
          <ac:spMkLst>
            <pc:docMk/>
            <pc:sldMk cId="499757999" sldId="371"/>
            <ac:spMk id="3" creationId="{62EB8AE9-3C7F-654E-7F1F-06EFCE53551B}"/>
          </ac:spMkLst>
        </pc:spChg>
      </pc:sldChg>
      <pc:sldChg chg="modSp">
        <pc:chgData name="Estefanny Casas" userId="S::estefanny_casas@ci.richmond.ca.us::796659cb-7610-4077-9d87-b024fc421425" providerId="AD" clId="Web-{1D19DA66-3641-0815-5867-5A3AD143A882}" dt="2024-07-30T23:08:34.371" v="36" actId="20577"/>
        <pc:sldMkLst>
          <pc:docMk/>
          <pc:sldMk cId="1830100184" sldId="372"/>
        </pc:sldMkLst>
        <pc:spChg chg="mod">
          <ac:chgData name="Estefanny Casas" userId="S::estefanny_casas@ci.richmond.ca.us::796659cb-7610-4077-9d87-b024fc421425" providerId="AD" clId="Web-{1D19DA66-3641-0815-5867-5A3AD143A882}" dt="2024-07-30T23:08:34.371" v="36" actId="20577"/>
          <ac:spMkLst>
            <pc:docMk/>
            <pc:sldMk cId="1830100184" sldId="372"/>
            <ac:spMk id="2" creationId="{0B653A10-04B5-8CFA-DC96-99D573FC2481}"/>
          </ac:spMkLst>
        </pc:spChg>
      </pc:sldChg>
    </pc:docChg>
  </pc:docChgLst>
  <pc:docChgLst>
    <pc:chgData name="Estefanny Casas" userId="S::estefanny_casas@ci.richmond.ca.us::796659cb-7610-4077-9d87-b024fc421425" providerId="AD" clId="Web-{AF45C2AD-07EC-014C-FDF5-9DA8E79938FE}"/>
    <pc:docChg chg="modSld">
      <pc:chgData name="Estefanny Casas" userId="S::estefanny_casas@ci.richmond.ca.us::796659cb-7610-4077-9d87-b024fc421425" providerId="AD" clId="Web-{AF45C2AD-07EC-014C-FDF5-9DA8E79938FE}" dt="2024-08-01T20:37:29.961" v="18" actId="20577"/>
      <pc:docMkLst>
        <pc:docMk/>
      </pc:docMkLst>
      <pc:sldChg chg="modSp">
        <pc:chgData name="Estefanny Casas" userId="S::estefanny_casas@ci.richmond.ca.us::796659cb-7610-4077-9d87-b024fc421425" providerId="AD" clId="Web-{AF45C2AD-07EC-014C-FDF5-9DA8E79938FE}" dt="2024-08-01T20:37:29.961" v="18" actId="20577"/>
        <pc:sldMkLst>
          <pc:docMk/>
          <pc:sldMk cId="3866118267" sldId="291"/>
        </pc:sldMkLst>
        <pc:spChg chg="mod">
          <ac:chgData name="Estefanny Casas" userId="S::estefanny_casas@ci.richmond.ca.us::796659cb-7610-4077-9d87-b024fc421425" providerId="AD" clId="Web-{AF45C2AD-07EC-014C-FDF5-9DA8E79938FE}" dt="2024-08-01T20:37:29.961" v="18" actId="20577"/>
          <ac:spMkLst>
            <pc:docMk/>
            <pc:sldMk cId="3866118267" sldId="291"/>
            <ac:spMk id="2" creationId="{F0F2CBF7-59D7-451D-E7E5-E9B2BA3B1A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8/7/2024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8/7/2024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34</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8/7/2024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i-richmond-ca-us.zoom.us/webinar/register/wn_gx8xwknptcutbnefzdbv1w"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dirty="0">
                <a:solidFill>
                  <a:schemeClr val="bg1"/>
                </a:solidFill>
                <a:latin typeface="Myriad Pro" panose="020B0503030403020204" pitchFamily="34" charset="0"/>
                <a:ea typeface="Open Sans" pitchFamily="2" charset="0"/>
                <a:cs typeface="Open Sans" pitchFamily="2" charset="0"/>
              </a:rPr>
              <a:t>Richmond Rising	</a:t>
            </a:r>
          </a:p>
          <a:p>
            <a:pPr algn="ctr"/>
            <a:r>
              <a:rPr lang="pt-BR" sz="3200" cap="none" dirty="0">
                <a:solidFill>
                  <a:schemeClr val="bg1"/>
                </a:solidFill>
                <a:latin typeface="Myriad Pro" panose="020B0503030403020204" pitchFamily="34" charset="0"/>
                <a:ea typeface="Open Sans" pitchFamily="2" charset="0"/>
                <a:cs typeface="Open Sans" pitchFamily="2" charset="0"/>
              </a:rPr>
              <a:t>Comité colaborativo de partes interesadas (CSC)</a:t>
            </a:r>
            <a:endParaRPr lang="en-US" sz="3200" cap="none" dirty="0">
              <a:solidFill>
                <a:schemeClr val="bg1"/>
              </a:solidFill>
              <a:latin typeface="Myriad Pro" panose="020B0503030403020204" pitchFamily="34" charset="0"/>
              <a:ea typeface="Open Sans" pitchFamily="2" charset="0"/>
              <a:cs typeface="Open Sans" pitchFamily="2" charset="0"/>
            </a:endParaRP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dirty="0">
                <a:solidFill>
                  <a:schemeClr val="bg1"/>
                </a:solidFill>
                <a:latin typeface="Myriad Pro"/>
                <a:ea typeface="Open Sans"/>
                <a:cs typeface="Open Sans"/>
              </a:rPr>
              <a:t>7 de Agosto de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3600" dirty="0">
                <a:latin typeface="Century Gothic"/>
              </a:rPr>
              <a:t>Cada socio compartirá las finanzas actualizadas y los gastos de subvención hasta la fecha para cada proyecto y esto se compartirá con el Comité y el público. </a:t>
            </a:r>
            <a:endParaRPr lang="en-US" sz="3600"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kern="1500" cap="none" dirty="0">
                <a:solidFill>
                  <a:schemeClr val="bg1"/>
                </a:solidFill>
                <a:latin typeface="Myriad Pro" panose="020B0503030403020204" pitchFamily="34" charset="0"/>
                <a:ea typeface="Open Sans" pitchFamily="2" charset="0"/>
                <a:cs typeface="Open Sans" pitchFamily="2" charset="0"/>
              </a:rPr>
              <a:t>Informes de Estado del Proyecto​</a:t>
            </a: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s-ES" b="1" dirty="0">
                <a:solidFill>
                  <a:srgbClr val="000000"/>
                </a:solidFill>
                <a:latin typeface="Century Gothic"/>
              </a:rPr>
              <a:t>Trabajo completado desde la última reunión: </a:t>
            </a:r>
            <a:r>
              <a:rPr lang="en-US" b="1" dirty="0">
                <a:solidFill>
                  <a:srgbClr val="000000"/>
                </a:solidFill>
                <a:latin typeface="Century Gothic"/>
              </a:rPr>
              <a:t> </a:t>
            </a:r>
            <a:endParaRPr lang="en-US" dirty="0">
              <a:solidFill>
                <a:srgbClr val="000000"/>
              </a:solidFill>
              <a:latin typeface="Century Gothic"/>
            </a:endParaRPr>
          </a:p>
          <a:p>
            <a:pPr marL="629920" indent="-305435"/>
            <a:r>
              <a:rPr lang="en-US" err="1">
                <a:solidFill>
                  <a:srgbClr val="000000"/>
                </a:solidFill>
                <a:latin typeface="Century Gothic"/>
                <a:ea typeface="+mn-lt"/>
                <a:cs typeface="+mn-lt"/>
              </a:rPr>
              <a:t>Reunión</a:t>
            </a:r>
            <a:r>
              <a:rPr lang="en-US" dirty="0">
                <a:solidFill>
                  <a:srgbClr val="000000"/>
                </a:solidFill>
                <a:latin typeface="Century Gothic"/>
                <a:ea typeface="+mn-lt"/>
                <a:cs typeface="+mn-lt"/>
              </a:rPr>
              <a:t> del CSC: </a:t>
            </a:r>
            <a:r>
              <a:rPr lang="en-US" err="1">
                <a:solidFill>
                  <a:srgbClr val="000000"/>
                </a:solidFill>
                <a:latin typeface="Century Gothic"/>
                <a:ea typeface="+mn-lt"/>
                <a:cs typeface="+mn-lt"/>
              </a:rPr>
              <a:t>programé</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coordiné</a:t>
            </a:r>
            <a:r>
              <a:rPr lang="en-US" dirty="0">
                <a:solidFill>
                  <a:srgbClr val="000000"/>
                </a:solidFill>
                <a:latin typeface="Century Gothic"/>
                <a:ea typeface="+mn-lt"/>
                <a:cs typeface="+mn-lt"/>
              </a:rPr>
              <a:t> y </a:t>
            </a:r>
            <a:r>
              <a:rPr lang="en-US" err="1">
                <a:solidFill>
                  <a:srgbClr val="000000"/>
                </a:solidFill>
                <a:latin typeface="Century Gothic"/>
                <a:ea typeface="+mn-lt"/>
                <a:cs typeface="+mn-lt"/>
              </a:rPr>
              <a:t>actualmente</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facilité</a:t>
            </a:r>
            <a:r>
              <a:rPr lang="en-US" dirty="0">
                <a:solidFill>
                  <a:srgbClr val="000000"/>
                </a:solidFill>
                <a:latin typeface="Century Gothic"/>
                <a:ea typeface="+mn-lt"/>
                <a:cs typeface="+mn-lt"/>
              </a:rPr>
              <a:t> la </a:t>
            </a:r>
            <a:r>
              <a:rPr lang="en-US" err="1">
                <a:solidFill>
                  <a:srgbClr val="000000"/>
                </a:solidFill>
                <a:latin typeface="Century Gothic"/>
                <a:ea typeface="+mn-lt"/>
                <a:cs typeface="+mn-lt"/>
              </a:rPr>
              <a:t>reunión</a:t>
            </a:r>
            <a:r>
              <a:rPr lang="en-US" dirty="0">
                <a:solidFill>
                  <a:srgbClr val="000000"/>
                </a:solidFill>
                <a:latin typeface="Century Gothic"/>
                <a:ea typeface="+mn-lt"/>
                <a:cs typeface="+mn-lt"/>
              </a:rPr>
              <a:t> del CSC n.° 9, que </a:t>
            </a:r>
            <a:r>
              <a:rPr lang="en-US" err="1">
                <a:solidFill>
                  <a:srgbClr val="000000"/>
                </a:solidFill>
                <a:latin typeface="Century Gothic"/>
                <a:ea typeface="+mn-lt"/>
                <a:cs typeface="+mn-lt"/>
              </a:rPr>
              <a:t>incluye</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traducción</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refrigerios</a:t>
            </a:r>
            <a:r>
              <a:rPr lang="en-US" dirty="0">
                <a:solidFill>
                  <a:srgbClr val="000000"/>
                </a:solidFill>
                <a:latin typeface="Century Gothic"/>
                <a:ea typeface="+mn-lt"/>
                <a:cs typeface="+mn-lt"/>
              </a:rPr>
              <a:t> y </a:t>
            </a:r>
            <a:r>
              <a:rPr lang="en-US" err="1">
                <a:solidFill>
                  <a:srgbClr val="000000"/>
                </a:solidFill>
                <a:latin typeface="Century Gothic"/>
                <a:ea typeface="+mn-lt"/>
                <a:cs typeface="+mn-lt"/>
              </a:rPr>
              <a:t>cuidado</a:t>
            </a:r>
            <a:r>
              <a:rPr lang="en-US" dirty="0">
                <a:solidFill>
                  <a:srgbClr val="000000"/>
                </a:solidFill>
                <a:latin typeface="Century Gothic"/>
                <a:ea typeface="+mn-lt"/>
                <a:cs typeface="+mn-lt"/>
              </a:rPr>
              <a:t> de </a:t>
            </a:r>
            <a:r>
              <a:rPr lang="en-US" err="1">
                <a:solidFill>
                  <a:srgbClr val="000000"/>
                </a:solidFill>
                <a:latin typeface="Century Gothic"/>
                <a:ea typeface="+mn-lt"/>
                <a:cs typeface="+mn-lt"/>
              </a:rPr>
              <a:t>niños</a:t>
            </a:r>
            <a:r>
              <a:rPr lang="en-US" dirty="0">
                <a:solidFill>
                  <a:srgbClr val="000000"/>
                </a:solidFill>
                <a:latin typeface="Century Gothic"/>
                <a:ea typeface="+mn-lt"/>
                <a:cs typeface="+mn-lt"/>
              </a:rPr>
              <a:t>.</a:t>
            </a:r>
            <a:endParaRPr lang="en-US" b="1" dirty="0">
              <a:solidFill>
                <a:srgbClr val="000000"/>
              </a:solidFill>
              <a:latin typeface="Century Gothic"/>
            </a:endParaRPr>
          </a:p>
          <a:p>
            <a:pPr marL="629285" lvl="1" indent="-305435">
              <a:lnSpc>
                <a:spcPct val="90000"/>
              </a:lnSpc>
              <a:spcBef>
                <a:spcPts val="1000"/>
              </a:spcBef>
            </a:pPr>
            <a:r>
              <a:rPr lang="en-US" sz="1800" dirty="0">
                <a:solidFill>
                  <a:srgbClr val="000000"/>
                </a:solidFill>
                <a:latin typeface="Century Gothic"/>
                <a:ea typeface="+mn-lt"/>
                <a:cs typeface="+mn-lt"/>
              </a:rPr>
              <a:t>Facturas e </a:t>
            </a:r>
            <a:r>
              <a:rPr lang="en-US" sz="1800" err="1">
                <a:solidFill>
                  <a:srgbClr val="000000"/>
                </a:solidFill>
                <a:latin typeface="Century Gothic"/>
                <a:ea typeface="+mn-lt"/>
                <a:cs typeface="+mn-lt"/>
              </a:rPr>
              <a:t>informes</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comencé</a:t>
            </a:r>
            <a:r>
              <a:rPr lang="en-US" sz="1800" dirty="0">
                <a:solidFill>
                  <a:srgbClr val="000000"/>
                </a:solidFill>
                <a:latin typeface="Century Gothic"/>
                <a:ea typeface="+mn-lt"/>
                <a:cs typeface="+mn-lt"/>
              </a:rPr>
              <a:t> a </a:t>
            </a:r>
            <a:r>
              <a:rPr lang="en-US" sz="1800" err="1">
                <a:solidFill>
                  <a:srgbClr val="000000"/>
                </a:solidFill>
                <a:latin typeface="Century Gothic"/>
                <a:ea typeface="+mn-lt"/>
                <a:cs typeface="+mn-lt"/>
              </a:rPr>
              <a:t>recopilar</a:t>
            </a:r>
            <a:r>
              <a:rPr lang="en-US" sz="1800" dirty="0">
                <a:solidFill>
                  <a:srgbClr val="000000"/>
                </a:solidFill>
                <a:latin typeface="Century Gothic"/>
                <a:ea typeface="+mn-lt"/>
                <a:cs typeface="+mn-lt"/>
              </a:rPr>
              <a:t> la factura y </a:t>
            </a:r>
            <a:r>
              <a:rPr lang="en-US" sz="1800" err="1">
                <a:solidFill>
                  <a:srgbClr val="000000"/>
                </a:solidFill>
                <a:latin typeface="Century Gothic"/>
                <a:ea typeface="+mn-lt"/>
                <a:cs typeface="+mn-lt"/>
              </a:rPr>
              <a:t>el</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informe</a:t>
            </a:r>
            <a:r>
              <a:rPr lang="en-US" sz="1800" dirty="0">
                <a:solidFill>
                  <a:srgbClr val="000000"/>
                </a:solidFill>
                <a:latin typeface="Century Gothic"/>
                <a:ea typeface="+mn-lt"/>
                <a:cs typeface="+mn-lt"/>
              </a:rPr>
              <a:t> de </a:t>
            </a:r>
            <a:r>
              <a:rPr lang="en-US" sz="1800" err="1">
                <a:solidFill>
                  <a:srgbClr val="000000"/>
                </a:solidFill>
                <a:latin typeface="Century Gothic"/>
                <a:ea typeface="+mn-lt"/>
                <a:cs typeface="+mn-lt"/>
              </a:rPr>
              <a:t>progreso</a:t>
            </a:r>
            <a:r>
              <a:rPr lang="en-US" sz="1800" dirty="0">
                <a:solidFill>
                  <a:srgbClr val="000000"/>
                </a:solidFill>
                <a:latin typeface="Century Gothic"/>
                <a:ea typeface="+mn-lt"/>
                <a:cs typeface="+mn-lt"/>
              </a:rPr>
              <a:t> n.° 6 de </a:t>
            </a:r>
            <a:r>
              <a:rPr lang="en-US" sz="1800" err="1">
                <a:solidFill>
                  <a:srgbClr val="000000"/>
                </a:solidFill>
                <a:latin typeface="Century Gothic"/>
                <a:ea typeface="+mn-lt"/>
                <a:cs typeface="+mn-lt"/>
              </a:rPr>
              <a:t>los</a:t>
            </a:r>
            <a:r>
              <a:rPr lang="en-US" sz="1800" dirty="0">
                <a:solidFill>
                  <a:srgbClr val="000000"/>
                </a:solidFill>
                <a:latin typeface="Century Gothic"/>
                <a:ea typeface="+mn-lt"/>
                <a:cs typeface="+mn-lt"/>
              </a:rPr>
              <a:t> meses de </a:t>
            </a:r>
            <a:r>
              <a:rPr lang="en-US" sz="1800" err="1">
                <a:solidFill>
                  <a:srgbClr val="000000"/>
                </a:solidFill>
                <a:latin typeface="Century Gothic"/>
                <a:ea typeface="+mn-lt"/>
                <a:cs typeface="+mn-lt"/>
              </a:rPr>
              <a:t>junio</a:t>
            </a:r>
            <a:r>
              <a:rPr lang="en-US" sz="1800" dirty="0">
                <a:solidFill>
                  <a:srgbClr val="000000"/>
                </a:solidFill>
                <a:latin typeface="Century Gothic"/>
                <a:ea typeface="+mn-lt"/>
                <a:cs typeface="+mn-lt"/>
              </a:rPr>
              <a:t> y </a:t>
            </a:r>
            <a:r>
              <a:rPr lang="en-US" sz="1800" err="1">
                <a:solidFill>
                  <a:srgbClr val="000000"/>
                </a:solidFill>
                <a:latin typeface="Century Gothic"/>
                <a:ea typeface="+mn-lt"/>
                <a:cs typeface="+mn-lt"/>
              </a:rPr>
              <a:t>julio</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Envié</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correcciones</a:t>
            </a:r>
            <a:r>
              <a:rPr lang="en-US" sz="1800" dirty="0">
                <a:solidFill>
                  <a:srgbClr val="000000"/>
                </a:solidFill>
                <a:latin typeface="Century Gothic"/>
                <a:ea typeface="+mn-lt"/>
                <a:cs typeface="+mn-lt"/>
              </a:rPr>
              <a:t> a la factura </a:t>
            </a:r>
            <a:r>
              <a:rPr lang="en-US" sz="1800" err="1">
                <a:solidFill>
                  <a:srgbClr val="000000"/>
                </a:solidFill>
                <a:latin typeface="Century Gothic"/>
                <a:ea typeface="+mn-lt"/>
                <a:cs typeface="+mn-lt"/>
              </a:rPr>
              <a:t>bimensual</a:t>
            </a:r>
            <a:r>
              <a:rPr lang="en-US" sz="1800" dirty="0">
                <a:solidFill>
                  <a:srgbClr val="000000"/>
                </a:solidFill>
                <a:latin typeface="Century Gothic"/>
                <a:ea typeface="+mn-lt"/>
                <a:cs typeface="+mn-lt"/>
              </a:rPr>
              <a:t> y al </a:t>
            </a:r>
            <a:r>
              <a:rPr lang="en-US" sz="1800" err="1">
                <a:solidFill>
                  <a:srgbClr val="000000"/>
                </a:solidFill>
                <a:latin typeface="Century Gothic"/>
                <a:ea typeface="+mn-lt"/>
                <a:cs typeface="+mn-lt"/>
              </a:rPr>
              <a:t>informe</a:t>
            </a:r>
            <a:r>
              <a:rPr lang="en-US" sz="1800" dirty="0">
                <a:solidFill>
                  <a:srgbClr val="000000"/>
                </a:solidFill>
                <a:latin typeface="Century Gothic"/>
                <a:ea typeface="+mn-lt"/>
                <a:cs typeface="+mn-lt"/>
              </a:rPr>
              <a:t> de </a:t>
            </a:r>
            <a:r>
              <a:rPr lang="en-US" sz="1800" err="1">
                <a:solidFill>
                  <a:srgbClr val="000000"/>
                </a:solidFill>
                <a:latin typeface="Century Gothic"/>
                <a:ea typeface="+mn-lt"/>
                <a:cs typeface="+mn-lt"/>
              </a:rPr>
              <a:t>progreso</a:t>
            </a:r>
            <a:r>
              <a:rPr lang="en-US" sz="1800" dirty="0">
                <a:solidFill>
                  <a:srgbClr val="000000"/>
                </a:solidFill>
                <a:latin typeface="Century Gothic"/>
                <a:ea typeface="+mn-lt"/>
                <a:cs typeface="+mn-lt"/>
              </a:rPr>
              <a:t> n.° 5. </a:t>
            </a:r>
            <a:r>
              <a:rPr lang="en-US" sz="1800" err="1">
                <a:solidFill>
                  <a:srgbClr val="000000"/>
                </a:solidFill>
                <a:latin typeface="Century Gothic"/>
                <a:ea typeface="+mn-lt"/>
                <a:cs typeface="+mn-lt"/>
              </a:rPr>
              <a:t>Recibí</a:t>
            </a:r>
            <a:r>
              <a:rPr lang="en-US" sz="1800" dirty="0">
                <a:solidFill>
                  <a:srgbClr val="000000"/>
                </a:solidFill>
                <a:latin typeface="Century Gothic"/>
                <a:ea typeface="+mn-lt"/>
                <a:cs typeface="+mn-lt"/>
              </a:rPr>
              <a:t> y </a:t>
            </a:r>
            <a:r>
              <a:rPr lang="en-US" sz="1800" err="1">
                <a:solidFill>
                  <a:srgbClr val="000000"/>
                </a:solidFill>
                <a:latin typeface="Century Gothic"/>
                <a:ea typeface="+mn-lt"/>
                <a:cs typeface="+mn-lt"/>
              </a:rPr>
              <a:t>comencé</a:t>
            </a:r>
            <a:r>
              <a:rPr lang="en-US" sz="1800" dirty="0">
                <a:solidFill>
                  <a:srgbClr val="000000"/>
                </a:solidFill>
                <a:latin typeface="Century Gothic"/>
                <a:ea typeface="+mn-lt"/>
                <a:cs typeface="+mn-lt"/>
              </a:rPr>
              <a:t> a </a:t>
            </a:r>
            <a:r>
              <a:rPr lang="en-US" sz="1800" err="1">
                <a:solidFill>
                  <a:srgbClr val="000000"/>
                </a:solidFill>
                <a:latin typeface="Century Gothic"/>
                <a:ea typeface="+mn-lt"/>
                <a:cs typeface="+mn-lt"/>
              </a:rPr>
              <a:t>desembolsar</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el</a:t>
            </a:r>
            <a:r>
              <a:rPr lang="en-US" sz="1800" dirty="0">
                <a:solidFill>
                  <a:srgbClr val="000000"/>
                </a:solidFill>
                <a:latin typeface="Century Gothic"/>
                <a:ea typeface="+mn-lt"/>
                <a:cs typeface="+mn-lt"/>
              </a:rPr>
              <a:t> cheque n.° 4.</a:t>
            </a:r>
            <a:endParaRPr lang="en-US" sz="1800">
              <a:latin typeface="Century Gothic"/>
            </a:endParaRPr>
          </a:p>
          <a:p>
            <a:pPr marL="305435" indent="-305435">
              <a:lnSpc>
                <a:spcPct val="90000"/>
              </a:lnSpc>
              <a:spcBef>
                <a:spcPts val="1000"/>
              </a:spcBef>
            </a:pPr>
            <a:r>
              <a:rPr lang="es-ES" b="1" dirty="0">
                <a:solidFill>
                  <a:srgbClr val="000000"/>
                </a:solidFill>
                <a:latin typeface="Century Gothic"/>
              </a:rPr>
              <a:t>Gastos totales reportados a la fecha: </a:t>
            </a:r>
            <a:r>
              <a:rPr lang="en-US" dirty="0">
                <a:solidFill>
                  <a:srgbClr val="000000"/>
                </a:solidFill>
                <a:latin typeface="Century Gothic"/>
              </a:rPr>
              <a:t>: $ 191,643.09</a:t>
            </a:r>
            <a:endParaRPr lang="en-US" dirty="0">
              <a:solidFill>
                <a:srgbClr val="000000"/>
              </a:solidFill>
              <a:highlight>
                <a:srgbClr val="FFFF00"/>
              </a:highlight>
              <a:latin typeface="Century Gothic"/>
            </a:endParaRPr>
          </a:p>
          <a:p>
            <a:pPr marL="305435" indent="-305435">
              <a:lnSpc>
                <a:spcPct val="90000"/>
              </a:lnSpc>
              <a:spcBef>
                <a:spcPts val="1000"/>
              </a:spcBef>
            </a:pPr>
            <a:r>
              <a:rPr lang="en-US" b="1" err="1">
                <a:solidFill>
                  <a:srgbClr val="000000"/>
                </a:solidFill>
                <a:latin typeface="Century Gothic"/>
              </a:rPr>
              <a:t>Presupuesto</a:t>
            </a:r>
            <a:r>
              <a:rPr lang="en-US" b="1" dirty="0">
                <a:solidFill>
                  <a:srgbClr val="000000"/>
                </a:solidFill>
                <a:latin typeface="Century Gothic"/>
              </a:rPr>
              <a:t> restante: </a:t>
            </a:r>
            <a:r>
              <a:rPr lang="en-US" dirty="0">
                <a:solidFill>
                  <a:srgbClr val="000000"/>
                </a:solidFill>
                <a:latin typeface="Century Gothic"/>
              </a:rPr>
              <a:t>$502,032.57</a:t>
            </a:r>
            <a:endParaRPr lang="en-US" dirty="0">
              <a:solidFill>
                <a:srgbClr val="000000"/>
              </a:solidFill>
              <a:highlight>
                <a:srgbClr val="FFFF00"/>
              </a:highlight>
              <a:latin typeface="Century Gothic"/>
            </a:endParaRPr>
          </a:p>
          <a:p>
            <a:pPr marL="305435" indent="-305435">
              <a:lnSpc>
                <a:spcPct val="90000"/>
              </a:lnSpc>
              <a:spcBef>
                <a:spcPts val="1000"/>
              </a:spcBef>
            </a:pPr>
            <a:r>
              <a:rPr lang="es-ES" b="1" dirty="0">
                <a:solidFill>
                  <a:srgbClr val="000000"/>
                </a:solidFill>
                <a:latin typeface="Century Gothic"/>
              </a:rPr>
              <a:t>Trabajo planificado en las próximas ~dos semanas:​</a:t>
            </a:r>
            <a:endParaRPr lang="en-US" b="1" dirty="0">
              <a:solidFill>
                <a:srgbClr val="000000"/>
              </a:solidFill>
              <a:latin typeface="Century Gothic"/>
            </a:endParaRPr>
          </a:p>
          <a:p>
            <a:pPr marL="629920" indent="-305435"/>
            <a:r>
              <a:rPr lang="en-US" err="1">
                <a:latin typeface="Century Gothic"/>
                <a:ea typeface="+mn-lt"/>
                <a:cs typeface="+mn-lt"/>
              </a:rPr>
              <a:t>Distribuir</a:t>
            </a:r>
            <a:r>
              <a:rPr lang="en-US" dirty="0">
                <a:latin typeface="Century Gothic"/>
                <a:ea typeface="+mn-lt"/>
                <a:cs typeface="+mn-lt"/>
              </a:rPr>
              <a:t> </a:t>
            </a:r>
            <a:r>
              <a:rPr lang="en-US" err="1">
                <a:latin typeface="Century Gothic"/>
                <a:ea typeface="+mn-lt"/>
                <a:cs typeface="+mn-lt"/>
              </a:rPr>
              <a:t>completamente</a:t>
            </a:r>
            <a:r>
              <a:rPr lang="en-US" dirty="0">
                <a:latin typeface="Century Gothic"/>
                <a:ea typeface="+mn-lt"/>
                <a:cs typeface="+mn-lt"/>
              </a:rPr>
              <a:t> </a:t>
            </a:r>
            <a:r>
              <a:rPr lang="en-US" err="1">
                <a:latin typeface="Century Gothic"/>
                <a:ea typeface="+mn-lt"/>
                <a:cs typeface="+mn-lt"/>
              </a:rPr>
              <a:t>el</a:t>
            </a:r>
            <a:r>
              <a:rPr lang="en-US" dirty="0">
                <a:latin typeface="Century Gothic"/>
                <a:ea typeface="+mn-lt"/>
                <a:cs typeface="+mn-lt"/>
              </a:rPr>
              <a:t> cheque n.° 4.</a:t>
            </a:r>
            <a:endParaRPr lang="en-US">
              <a:latin typeface="Century Gothic"/>
            </a:endParaRPr>
          </a:p>
          <a:p>
            <a:pPr marL="629285" lvl="1" indent="-305435"/>
            <a:r>
              <a:rPr lang="en-US" sz="1800" err="1">
                <a:latin typeface="Century Gothic"/>
                <a:ea typeface="+mn-lt"/>
                <a:cs typeface="+mn-lt"/>
              </a:rPr>
              <a:t>Revisar</a:t>
            </a:r>
            <a:r>
              <a:rPr lang="en-US" sz="1800" dirty="0">
                <a:latin typeface="Century Gothic"/>
                <a:ea typeface="+mn-lt"/>
                <a:cs typeface="+mn-lt"/>
              </a:rPr>
              <a:t> y </a:t>
            </a:r>
            <a:r>
              <a:rPr lang="en-US" sz="1800" err="1">
                <a:latin typeface="Century Gothic"/>
                <a:ea typeface="+mn-lt"/>
                <a:cs typeface="+mn-lt"/>
              </a:rPr>
              <a:t>compartir</a:t>
            </a:r>
            <a:r>
              <a:rPr lang="en-US" sz="1800" dirty="0">
                <a:latin typeface="Century Gothic"/>
                <a:ea typeface="+mn-lt"/>
                <a:cs typeface="+mn-lt"/>
              </a:rPr>
              <a:t> </a:t>
            </a:r>
            <a:r>
              <a:rPr lang="en-US" sz="1800" err="1">
                <a:latin typeface="Century Gothic"/>
                <a:ea typeface="+mn-lt"/>
                <a:cs typeface="+mn-lt"/>
              </a:rPr>
              <a:t>comentarios</a:t>
            </a:r>
            <a:r>
              <a:rPr lang="en-US" sz="1800" dirty="0">
                <a:latin typeface="Century Gothic"/>
                <a:ea typeface="+mn-lt"/>
                <a:cs typeface="+mn-lt"/>
              </a:rPr>
              <a:t> </a:t>
            </a:r>
            <a:r>
              <a:rPr lang="en-US" sz="1800" err="1">
                <a:latin typeface="Century Gothic"/>
                <a:ea typeface="+mn-lt"/>
                <a:cs typeface="+mn-lt"/>
              </a:rPr>
              <a:t>sobre</a:t>
            </a:r>
            <a:r>
              <a:rPr lang="en-US" sz="1800" dirty="0">
                <a:latin typeface="Century Gothic"/>
                <a:ea typeface="+mn-lt"/>
                <a:cs typeface="+mn-lt"/>
              </a:rPr>
              <a:t> la factura y </a:t>
            </a:r>
            <a:r>
              <a:rPr lang="en-US" sz="1800" err="1">
                <a:latin typeface="Century Gothic"/>
                <a:ea typeface="+mn-lt"/>
                <a:cs typeface="+mn-lt"/>
              </a:rPr>
              <a:t>el</a:t>
            </a:r>
            <a:r>
              <a:rPr lang="en-US" sz="1800" dirty="0">
                <a:latin typeface="Century Gothic"/>
                <a:ea typeface="+mn-lt"/>
                <a:cs typeface="+mn-lt"/>
              </a:rPr>
              <a:t> </a:t>
            </a:r>
            <a:r>
              <a:rPr lang="en-US" sz="1800" err="1">
                <a:latin typeface="Century Gothic"/>
                <a:ea typeface="+mn-lt"/>
                <a:cs typeface="+mn-lt"/>
              </a:rPr>
              <a:t>informe</a:t>
            </a:r>
            <a:r>
              <a:rPr lang="en-US" sz="1800" dirty="0">
                <a:latin typeface="Century Gothic"/>
                <a:ea typeface="+mn-lt"/>
                <a:cs typeface="+mn-lt"/>
              </a:rPr>
              <a:t> de </a:t>
            </a:r>
            <a:r>
              <a:rPr lang="en-US" sz="1800" err="1">
                <a:latin typeface="Century Gothic"/>
                <a:ea typeface="+mn-lt"/>
                <a:cs typeface="+mn-lt"/>
              </a:rPr>
              <a:t>progreso</a:t>
            </a:r>
            <a:r>
              <a:rPr lang="en-US" sz="1800" dirty="0">
                <a:latin typeface="Century Gothic"/>
                <a:ea typeface="+mn-lt"/>
                <a:cs typeface="+mn-lt"/>
              </a:rPr>
              <a:t> n.° 6.</a:t>
            </a:r>
            <a:endParaRPr lang="en-US" sz="180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dirty="0">
                <a:latin typeface="Century Gothic"/>
              </a:rPr>
              <a:t>Trabajo completado desde la última reunión:  </a:t>
            </a:r>
            <a:endParaRPr lang="en-US">
              <a:latin typeface="Century Gothic"/>
            </a:endParaRPr>
          </a:p>
          <a:p>
            <a:pPr marL="305435" indent="-305435"/>
            <a:r>
              <a:rPr lang="es-ES" dirty="0">
                <a:latin typeface="Century Gothic"/>
                <a:ea typeface="+mn-lt"/>
                <a:cs typeface="+mn-lt"/>
              </a:rPr>
              <a:t>Comenzó la coordinación para la solicitud para el Programa Piloto de Reconexión de Comunidades del Departamento de Transporte de EE. UU., incluida la presentación de una solicitud de Carta de Apoyo de </a:t>
            </a:r>
            <a:r>
              <a:rPr lang="es-ES" err="1">
                <a:latin typeface="Century Gothic"/>
                <a:ea typeface="+mn-lt"/>
                <a:cs typeface="+mn-lt"/>
              </a:rPr>
              <a:t>Caltrans</a:t>
            </a:r>
            <a:r>
              <a:rPr lang="es-ES" dirty="0">
                <a:latin typeface="Century Gothic"/>
                <a:ea typeface="+mn-lt"/>
                <a:cs typeface="+mn-lt"/>
              </a:rPr>
              <a:t>.</a:t>
            </a:r>
            <a:endParaRPr lang="es-ES" b="1" dirty="0">
              <a:latin typeface="Century Gothic"/>
            </a:endParaRPr>
          </a:p>
          <a:p>
            <a:pPr marL="305435" indent="-305435"/>
            <a:r>
              <a:rPr lang="es-ES" b="1" dirty="0">
                <a:latin typeface="Century Gothic"/>
              </a:rPr>
              <a:t>Gastos totales reportados a la fecha: </a:t>
            </a:r>
            <a:r>
              <a:rPr lang="en-US" dirty="0">
                <a:latin typeface="Century Gothic"/>
              </a:rPr>
              <a:t>$8,121.28</a:t>
            </a:r>
          </a:p>
          <a:p>
            <a:pPr marL="0" indent="0">
              <a:buNone/>
            </a:pPr>
            <a:endParaRPr lang="en-US" dirty="0">
              <a:latin typeface="Century Gothic"/>
            </a:endParaRPr>
          </a:p>
          <a:p>
            <a:pPr marL="305435" indent="-305435"/>
            <a:r>
              <a:rPr lang="es-ES" b="1" dirty="0">
                <a:latin typeface="Century Gothic"/>
              </a:rPr>
              <a:t>Presupuesto restante: </a:t>
            </a:r>
            <a:r>
              <a:rPr lang="en-US" dirty="0">
                <a:latin typeface="Century Gothic"/>
              </a:rPr>
              <a:t>$ 5,173,051.87</a:t>
            </a:r>
            <a:endParaRPr lang="en-US">
              <a:highlight>
                <a:srgbClr val="FFFF00"/>
              </a:highlight>
              <a:latin typeface="Century Gothic"/>
            </a:endParaRPr>
          </a:p>
          <a:p>
            <a:pPr marL="305435" indent="-305435"/>
            <a:endParaRPr lang="es-ES" b="1" dirty="0">
              <a:latin typeface="Century Gothic"/>
            </a:endParaRPr>
          </a:p>
          <a:p>
            <a:pPr marL="305435" indent="-305435"/>
            <a:r>
              <a:rPr lang="es-ES" b="1" dirty="0">
                <a:latin typeface="Century Gothic"/>
              </a:rPr>
              <a:t>Trabajo planificado en las próximas ~dos semanas:</a:t>
            </a:r>
            <a:r>
              <a:rPr lang="es-ES" dirty="0">
                <a:latin typeface="Century Gothic"/>
              </a:rPr>
              <a:t>​</a:t>
            </a:r>
          </a:p>
          <a:p>
            <a:pPr marL="305435" indent="-305435"/>
            <a:r>
              <a:rPr lang="en-US" dirty="0">
                <a:latin typeface="Century Gothic"/>
              </a:rPr>
              <a:t>Consultores de </a:t>
            </a:r>
            <a:r>
              <a:rPr lang="en-US" err="1">
                <a:latin typeface="Century Gothic"/>
              </a:rPr>
              <a:t>redacción</a:t>
            </a:r>
            <a:r>
              <a:rPr lang="en-US" dirty="0">
                <a:latin typeface="Century Gothic"/>
              </a:rPr>
              <a:t> de </a:t>
            </a:r>
            <a:r>
              <a:rPr lang="en-US" err="1">
                <a:latin typeface="Century Gothic"/>
              </a:rPr>
              <a:t>propuestas</a:t>
            </a:r>
            <a:r>
              <a:rPr lang="en-US" dirty="0">
                <a:latin typeface="Century Gothic"/>
              </a:rPr>
              <a:t> de Trust for Public Land </a:t>
            </a:r>
            <a:r>
              <a:rPr lang="en-US" err="1">
                <a:latin typeface="Century Gothic"/>
              </a:rPr>
              <a:t>totalmente</a:t>
            </a:r>
            <a:r>
              <a:rPr lang="en-US" dirty="0">
                <a:latin typeface="Century Gothic"/>
              </a:rPr>
              <a:t> </a:t>
            </a:r>
            <a:r>
              <a:rPr lang="en-US" err="1">
                <a:latin typeface="Century Gothic"/>
              </a:rPr>
              <a:t>integrados</a:t>
            </a:r>
            <a:endParaRPr lang="en-US">
              <a:latin typeface="Century Gothic"/>
            </a:endParaRPr>
          </a:p>
          <a:p>
            <a:pPr marL="305435" indent="-305435"/>
            <a:r>
              <a:rPr lang="en-US" err="1">
                <a:latin typeface="Century Gothic"/>
              </a:rPr>
              <a:t>Comienzan</a:t>
            </a:r>
            <a:r>
              <a:rPr lang="en-US" dirty="0">
                <a:latin typeface="Century Gothic"/>
              </a:rPr>
              <a:t> </a:t>
            </a:r>
            <a:r>
              <a:rPr lang="en-US" err="1">
                <a:latin typeface="Century Gothic"/>
              </a:rPr>
              <a:t>los</a:t>
            </a:r>
            <a:r>
              <a:rPr lang="en-US" dirty="0">
                <a:latin typeface="Century Gothic"/>
              </a:rPr>
              <a:t> </a:t>
            </a:r>
            <a:r>
              <a:rPr lang="en-US" err="1">
                <a:latin typeface="Century Gothic"/>
              </a:rPr>
              <a:t>controles</a:t>
            </a:r>
            <a:r>
              <a:rPr lang="en-US" dirty="0">
                <a:latin typeface="Century Gothic"/>
              </a:rPr>
              <a:t> </a:t>
            </a:r>
            <a:r>
              <a:rPr lang="en-US" err="1">
                <a:latin typeface="Century Gothic"/>
              </a:rPr>
              <a:t>continuos</a:t>
            </a:r>
            <a:r>
              <a:rPr lang="en-US" dirty="0">
                <a:latin typeface="Century Gothic"/>
              </a:rPr>
              <a:t> para preparar la solicitud, que vence el 30 de </a:t>
            </a:r>
            <a:r>
              <a:rPr lang="en-US" err="1">
                <a:latin typeface="Century Gothic"/>
              </a:rPr>
              <a:t>septiembre</a:t>
            </a:r>
            <a:endParaRPr lang="en-US">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s-ES" b="1" dirty="0">
                <a:solidFill>
                  <a:srgbClr val="000000"/>
                </a:solidFill>
                <a:latin typeface="Century Gothic"/>
              </a:rPr>
              <a:t>Trabajo completado desde la última reunión: </a:t>
            </a:r>
            <a:r>
              <a:rPr lang="en-US" b="1" dirty="0">
                <a:solidFill>
                  <a:srgbClr val="000000"/>
                </a:solidFill>
                <a:latin typeface="Century Gothic"/>
              </a:rPr>
              <a:t> </a:t>
            </a:r>
            <a:endParaRPr lang="en-US">
              <a:solidFill>
                <a:srgbClr val="000000"/>
              </a:solidFill>
              <a:latin typeface="Century Gothic"/>
            </a:endParaRPr>
          </a:p>
          <a:p>
            <a:pPr marL="629920" indent="-305435"/>
            <a:r>
              <a:rPr lang="en-US" dirty="0">
                <a:solidFill>
                  <a:srgbClr val="000000"/>
                </a:solidFill>
                <a:latin typeface="Century Gothic"/>
                <a:ea typeface="+mn-lt"/>
                <a:cs typeface="+mn-lt"/>
              </a:rPr>
              <a:t>Se </a:t>
            </a:r>
            <a:r>
              <a:rPr lang="en-US" err="1">
                <a:solidFill>
                  <a:srgbClr val="000000"/>
                </a:solidFill>
                <a:latin typeface="Century Gothic"/>
                <a:ea typeface="+mn-lt"/>
                <a:cs typeface="+mn-lt"/>
              </a:rPr>
              <a:t>han</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elaborado</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mapas</a:t>
            </a:r>
            <a:r>
              <a:rPr lang="en-US" dirty="0">
                <a:solidFill>
                  <a:srgbClr val="000000"/>
                </a:solidFill>
                <a:latin typeface="Century Gothic"/>
                <a:ea typeface="+mn-lt"/>
                <a:cs typeface="+mn-lt"/>
              </a:rPr>
              <a:t> base y </a:t>
            </a:r>
            <a:r>
              <a:rPr lang="en-US" err="1">
                <a:solidFill>
                  <a:srgbClr val="000000"/>
                </a:solidFill>
                <a:latin typeface="Century Gothic"/>
                <a:ea typeface="+mn-lt"/>
                <a:cs typeface="+mn-lt"/>
              </a:rPr>
              <a:t>PlaceWorks</a:t>
            </a:r>
            <a:r>
              <a:rPr lang="en-US" dirty="0">
                <a:solidFill>
                  <a:srgbClr val="000000"/>
                </a:solidFill>
                <a:latin typeface="Century Gothic"/>
                <a:ea typeface="+mn-lt"/>
                <a:cs typeface="+mn-lt"/>
              </a:rPr>
              <a:t> ha </a:t>
            </a:r>
            <a:r>
              <a:rPr lang="en-US" err="1">
                <a:solidFill>
                  <a:srgbClr val="000000"/>
                </a:solidFill>
                <a:latin typeface="Century Gothic"/>
                <a:ea typeface="+mn-lt"/>
                <a:cs typeface="+mn-lt"/>
              </a:rPr>
              <a:t>comenzado</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el</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análisis</a:t>
            </a:r>
            <a:r>
              <a:rPr lang="en-US" dirty="0">
                <a:solidFill>
                  <a:srgbClr val="000000"/>
                </a:solidFill>
                <a:latin typeface="Century Gothic"/>
                <a:ea typeface="+mn-lt"/>
                <a:cs typeface="+mn-lt"/>
              </a:rPr>
              <a:t> del sitio del </a:t>
            </a:r>
            <a:r>
              <a:rPr lang="en-US" err="1">
                <a:solidFill>
                  <a:srgbClr val="000000"/>
                </a:solidFill>
                <a:latin typeface="Century Gothic"/>
                <a:ea typeface="+mn-lt"/>
                <a:cs typeface="+mn-lt"/>
              </a:rPr>
              <a:t>área</a:t>
            </a:r>
            <a:r>
              <a:rPr lang="en-US" dirty="0">
                <a:solidFill>
                  <a:srgbClr val="000000"/>
                </a:solidFill>
                <a:latin typeface="Century Gothic"/>
                <a:ea typeface="+mn-lt"/>
                <a:cs typeface="+mn-lt"/>
              </a:rPr>
              <a:t> del </a:t>
            </a:r>
            <a:r>
              <a:rPr lang="en-US" err="1">
                <a:solidFill>
                  <a:srgbClr val="000000"/>
                </a:solidFill>
                <a:latin typeface="Century Gothic"/>
                <a:ea typeface="+mn-lt"/>
                <a:cs typeface="+mn-lt"/>
              </a:rPr>
              <a:t>proyecto</a:t>
            </a:r>
            <a:r>
              <a:rPr lang="en-US" dirty="0">
                <a:solidFill>
                  <a:srgbClr val="000000"/>
                </a:solidFill>
                <a:latin typeface="Century Gothic"/>
                <a:ea typeface="+mn-lt"/>
                <a:cs typeface="+mn-lt"/>
              </a:rPr>
              <a:t>.</a:t>
            </a:r>
            <a:endParaRPr lang="en-US" b="1" dirty="0">
              <a:solidFill>
                <a:srgbClr val="000000"/>
              </a:solidFill>
              <a:latin typeface="Century Gothic"/>
            </a:endParaRPr>
          </a:p>
          <a:p>
            <a:pPr marL="629920" lvl="1" indent="-305435"/>
            <a:r>
              <a:rPr lang="en-US" sz="1800" err="1">
                <a:solidFill>
                  <a:srgbClr val="000000"/>
                </a:solidFill>
                <a:latin typeface="Century Gothic"/>
                <a:ea typeface="+mn-lt"/>
                <a:cs typeface="+mn-lt"/>
              </a:rPr>
              <a:t>Recorrido</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por</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el</a:t>
            </a:r>
            <a:r>
              <a:rPr lang="en-US" sz="1800" dirty="0">
                <a:solidFill>
                  <a:srgbClr val="000000"/>
                </a:solidFill>
                <a:latin typeface="Century Gothic"/>
                <a:ea typeface="+mn-lt"/>
                <a:cs typeface="+mn-lt"/>
              </a:rPr>
              <a:t> sitio del </a:t>
            </a:r>
            <a:r>
              <a:rPr lang="en-US" sz="1800" err="1">
                <a:solidFill>
                  <a:srgbClr val="000000"/>
                </a:solidFill>
                <a:latin typeface="Century Gothic"/>
                <a:ea typeface="+mn-lt"/>
                <a:cs typeface="+mn-lt"/>
              </a:rPr>
              <a:t>proyecto</a:t>
            </a:r>
            <a:endParaRPr lang="en-US" sz="1800">
              <a:latin typeface="Century Gothic"/>
            </a:endParaRPr>
          </a:p>
          <a:p>
            <a:pPr marL="629920" lvl="1" indent="-305435"/>
            <a:r>
              <a:rPr lang="en-US" sz="1800" dirty="0">
                <a:solidFill>
                  <a:srgbClr val="000000"/>
                </a:solidFill>
                <a:latin typeface="Century Gothic"/>
                <a:ea typeface="+mn-lt"/>
                <a:cs typeface="+mn-lt"/>
              </a:rPr>
              <a:t>Consultores: </a:t>
            </a:r>
            <a:r>
              <a:rPr lang="en-US" sz="1800" err="1">
                <a:solidFill>
                  <a:srgbClr val="000000"/>
                </a:solidFill>
                <a:latin typeface="Century Gothic"/>
                <a:ea typeface="+mn-lt"/>
                <a:cs typeface="+mn-lt"/>
              </a:rPr>
              <a:t>PlaceWorks</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arquitecto</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paisajista</a:t>
            </a:r>
            <a:r>
              <a:rPr lang="en-US" sz="1800" dirty="0">
                <a:solidFill>
                  <a:srgbClr val="000000"/>
                </a:solidFill>
                <a:latin typeface="Century Gothic"/>
                <a:ea typeface="+mn-lt"/>
                <a:cs typeface="+mn-lt"/>
              </a:rPr>
              <a:t>) y CSW (</a:t>
            </a:r>
            <a:r>
              <a:rPr lang="en-US" sz="1800" err="1">
                <a:solidFill>
                  <a:srgbClr val="000000"/>
                </a:solidFill>
                <a:latin typeface="Century Gothic"/>
                <a:ea typeface="+mn-lt"/>
                <a:cs typeface="+mn-lt"/>
              </a:rPr>
              <a:t>ingeniero</a:t>
            </a:r>
            <a:r>
              <a:rPr lang="en-US" sz="1800" dirty="0">
                <a:solidFill>
                  <a:srgbClr val="000000"/>
                </a:solidFill>
                <a:latin typeface="Century Gothic"/>
                <a:ea typeface="+mn-lt"/>
                <a:cs typeface="+mn-lt"/>
              </a:rPr>
              <a:t>)</a:t>
            </a:r>
            <a:endParaRPr lang="en-US" sz="1800" dirty="0">
              <a:latin typeface="Century Gothic"/>
            </a:endParaRPr>
          </a:p>
          <a:p>
            <a:pPr marL="629920" lvl="1" indent="-305435"/>
            <a:r>
              <a:rPr lang="en-US" sz="1800" dirty="0">
                <a:solidFill>
                  <a:srgbClr val="000000"/>
                </a:solidFill>
                <a:latin typeface="Century Gothic"/>
                <a:ea typeface="+mn-lt"/>
                <a:cs typeface="+mn-lt"/>
              </a:rPr>
              <a:t>Agencia: Ciudad de Richmond (TCC, Obras </a:t>
            </a:r>
            <a:r>
              <a:rPr lang="en-US" sz="1800" err="1">
                <a:solidFill>
                  <a:srgbClr val="000000"/>
                </a:solidFill>
                <a:latin typeface="Century Gothic"/>
                <a:ea typeface="+mn-lt"/>
                <a:cs typeface="+mn-lt"/>
              </a:rPr>
              <a:t>Públicas</a:t>
            </a:r>
            <a:r>
              <a:rPr lang="en-US" sz="1800" dirty="0">
                <a:solidFill>
                  <a:srgbClr val="000000"/>
                </a:solidFill>
                <a:latin typeface="Century Gothic"/>
                <a:ea typeface="+mn-lt"/>
                <a:cs typeface="+mn-lt"/>
              </a:rPr>
              <a:t>, Neighborhood Complete Streets)</a:t>
            </a:r>
            <a:endParaRPr lang="en-US" sz="1800" dirty="0">
              <a:latin typeface="Century Gothic"/>
            </a:endParaRPr>
          </a:p>
          <a:p>
            <a:pPr marL="629920" lvl="1" indent="-305435"/>
            <a:r>
              <a:rPr lang="en-US" sz="1800" dirty="0">
                <a:solidFill>
                  <a:srgbClr val="000000"/>
                </a:solidFill>
                <a:latin typeface="Century Gothic"/>
                <a:ea typeface="+mn-lt"/>
                <a:cs typeface="+mn-lt"/>
              </a:rPr>
              <a:t>Socios: Groundwork Richmond y </a:t>
            </a:r>
            <a:r>
              <a:rPr lang="en-US" sz="1800" err="1">
                <a:solidFill>
                  <a:srgbClr val="000000"/>
                </a:solidFill>
                <a:latin typeface="Century Gothic"/>
                <a:ea typeface="+mn-lt"/>
                <a:cs typeface="+mn-lt"/>
              </a:rPr>
              <a:t>Servicio</a:t>
            </a:r>
            <a:r>
              <a:rPr lang="en-US" sz="1800" dirty="0">
                <a:solidFill>
                  <a:srgbClr val="000000"/>
                </a:solidFill>
                <a:latin typeface="Century Gothic"/>
                <a:ea typeface="+mn-lt"/>
                <a:cs typeface="+mn-lt"/>
              </a:rPr>
              <a:t> de </a:t>
            </a:r>
            <a:r>
              <a:rPr lang="en-US" sz="1800" err="1">
                <a:solidFill>
                  <a:srgbClr val="000000"/>
                </a:solidFill>
                <a:latin typeface="Century Gothic"/>
                <a:ea typeface="+mn-lt"/>
                <a:cs typeface="+mn-lt"/>
              </a:rPr>
              <a:t>Parques</a:t>
            </a:r>
            <a:r>
              <a:rPr lang="en-US" sz="1800" dirty="0">
                <a:solidFill>
                  <a:srgbClr val="000000"/>
                </a:solidFill>
                <a:latin typeface="Century Gothic"/>
                <a:ea typeface="+mn-lt"/>
                <a:cs typeface="+mn-lt"/>
              </a:rPr>
              <a:t> Nacionales</a:t>
            </a:r>
            <a:endParaRPr lang="en-US" sz="1800" dirty="0">
              <a:latin typeface="Century Gothic"/>
            </a:endParaRPr>
          </a:p>
          <a:p>
            <a:pPr marL="629920" lvl="1" indent="-305435"/>
            <a:r>
              <a:rPr lang="en-US" sz="1800" err="1">
                <a:solidFill>
                  <a:srgbClr val="000000"/>
                </a:solidFill>
                <a:latin typeface="Century Gothic"/>
                <a:ea typeface="+mn-lt"/>
                <a:cs typeface="+mn-lt"/>
              </a:rPr>
              <a:t>Difusión</a:t>
            </a:r>
            <a:r>
              <a:rPr lang="en-US" sz="1800" dirty="0">
                <a:solidFill>
                  <a:srgbClr val="000000"/>
                </a:solidFill>
                <a:latin typeface="Century Gothic"/>
                <a:ea typeface="+mn-lt"/>
                <a:cs typeface="+mn-lt"/>
              </a:rPr>
              <a:t> y </a:t>
            </a:r>
            <a:r>
              <a:rPr lang="en-US" sz="1800" err="1">
                <a:solidFill>
                  <a:srgbClr val="000000"/>
                </a:solidFill>
                <a:latin typeface="Century Gothic"/>
                <a:ea typeface="+mn-lt"/>
                <a:cs typeface="+mn-lt"/>
              </a:rPr>
              <a:t>presentación</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Evento</a:t>
            </a:r>
            <a:r>
              <a:rPr lang="en-US" sz="1800" dirty="0">
                <a:solidFill>
                  <a:srgbClr val="000000"/>
                </a:solidFill>
                <a:latin typeface="Century Gothic"/>
                <a:ea typeface="+mn-lt"/>
                <a:cs typeface="+mn-lt"/>
              </a:rPr>
              <a:t> We Run Richmond 5k con Rich City Rides y Groundwork Richmond</a:t>
            </a:r>
            <a:endParaRPr lang="en-US" sz="1800" dirty="0">
              <a:latin typeface="Century Gothic"/>
            </a:endParaRPr>
          </a:p>
          <a:p>
            <a:pPr marL="629920" lvl="1" indent="-305435"/>
            <a:r>
              <a:rPr lang="en-US" sz="1800" err="1">
                <a:solidFill>
                  <a:srgbClr val="000000"/>
                </a:solidFill>
                <a:latin typeface="Century Gothic"/>
                <a:ea typeface="+mn-lt"/>
                <a:cs typeface="+mn-lt"/>
              </a:rPr>
              <a:t>Aproximadamente</a:t>
            </a:r>
            <a:r>
              <a:rPr lang="en-US" sz="1800" dirty="0">
                <a:solidFill>
                  <a:srgbClr val="000000"/>
                </a:solidFill>
                <a:latin typeface="Century Gothic"/>
                <a:ea typeface="+mn-lt"/>
                <a:cs typeface="+mn-lt"/>
              </a:rPr>
              <a:t> 15 personas </a:t>
            </a:r>
            <a:r>
              <a:rPr lang="en-US" sz="1800" err="1">
                <a:solidFill>
                  <a:srgbClr val="000000"/>
                </a:solidFill>
                <a:latin typeface="Century Gothic"/>
                <a:ea typeface="+mn-lt"/>
                <a:cs typeface="+mn-lt"/>
              </a:rPr>
              <a:t>pasaron</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por</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allí</a:t>
            </a:r>
            <a:r>
              <a:rPr lang="en-US" sz="1800" dirty="0">
                <a:solidFill>
                  <a:srgbClr val="000000"/>
                </a:solidFill>
                <a:latin typeface="Century Gothic"/>
                <a:ea typeface="+mn-lt"/>
                <a:cs typeface="+mn-lt"/>
              </a:rPr>
              <a:t>, 6 personas se </a:t>
            </a:r>
            <a:r>
              <a:rPr lang="en-US" sz="1800" err="1">
                <a:solidFill>
                  <a:srgbClr val="000000"/>
                </a:solidFill>
                <a:latin typeface="Century Gothic"/>
                <a:ea typeface="+mn-lt"/>
                <a:cs typeface="+mn-lt"/>
              </a:rPr>
              <a:t>registraron</a:t>
            </a:r>
            <a:r>
              <a:rPr lang="en-US" sz="1800" dirty="0">
                <a:solidFill>
                  <a:srgbClr val="000000"/>
                </a:solidFill>
                <a:latin typeface="Century Gothic"/>
                <a:ea typeface="+mn-lt"/>
                <a:cs typeface="+mn-lt"/>
              </a:rPr>
              <a:t> para </a:t>
            </a:r>
            <a:r>
              <a:rPr lang="en-US" sz="1800" err="1">
                <a:solidFill>
                  <a:srgbClr val="000000"/>
                </a:solidFill>
                <a:latin typeface="Century Gothic"/>
                <a:ea typeface="+mn-lt"/>
                <a:cs typeface="+mn-lt"/>
              </a:rPr>
              <a:t>recibir</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actualizaciones</a:t>
            </a:r>
            <a:r>
              <a:rPr lang="en-US" sz="1800" dirty="0">
                <a:solidFill>
                  <a:srgbClr val="000000"/>
                </a:solidFill>
                <a:latin typeface="Century Gothic"/>
                <a:ea typeface="+mn-lt"/>
                <a:cs typeface="+mn-lt"/>
              </a:rPr>
              <a:t> de Richmond Wellness Trail</a:t>
            </a:r>
            <a:endParaRPr lang="en-US" sz="1800" dirty="0">
              <a:latin typeface="Century Gothic"/>
            </a:endParaRPr>
          </a:p>
          <a:p>
            <a:pPr marL="629285" lvl="1" indent="-305435">
              <a:lnSpc>
                <a:spcPct val="90000"/>
              </a:lnSpc>
              <a:spcBef>
                <a:spcPts val="1000"/>
              </a:spcBef>
            </a:pPr>
            <a:r>
              <a:rPr lang="en-US" sz="1800" err="1">
                <a:solidFill>
                  <a:srgbClr val="000000"/>
                </a:solidFill>
                <a:latin typeface="Century Gothic"/>
                <a:ea typeface="+mn-lt"/>
                <a:cs typeface="+mn-lt"/>
              </a:rPr>
              <a:t>Investigación</a:t>
            </a:r>
            <a:r>
              <a:rPr lang="en-US" sz="1800" dirty="0">
                <a:solidFill>
                  <a:srgbClr val="000000"/>
                </a:solidFill>
                <a:latin typeface="Century Gothic"/>
                <a:ea typeface="+mn-lt"/>
                <a:cs typeface="+mn-lt"/>
              </a:rPr>
              <a:t> de </a:t>
            </a:r>
            <a:r>
              <a:rPr lang="en-US" sz="1800" err="1">
                <a:solidFill>
                  <a:srgbClr val="000000"/>
                </a:solidFill>
                <a:latin typeface="Century Gothic"/>
                <a:ea typeface="+mn-lt"/>
                <a:cs typeface="+mn-lt"/>
              </a:rPr>
              <a:t>fuentes</a:t>
            </a:r>
            <a:r>
              <a:rPr lang="en-US" sz="1800" dirty="0">
                <a:solidFill>
                  <a:srgbClr val="000000"/>
                </a:solidFill>
                <a:latin typeface="Century Gothic"/>
                <a:ea typeface="+mn-lt"/>
                <a:cs typeface="+mn-lt"/>
              </a:rPr>
              <a:t> de </a:t>
            </a:r>
            <a:r>
              <a:rPr lang="en-US" sz="1800" err="1">
                <a:solidFill>
                  <a:srgbClr val="000000"/>
                </a:solidFill>
                <a:latin typeface="Century Gothic"/>
                <a:ea typeface="+mn-lt"/>
                <a:cs typeface="+mn-lt"/>
              </a:rPr>
              <a:t>financiación</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adicionales</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en</a:t>
            </a:r>
            <a:r>
              <a:rPr lang="en-US" sz="1800" dirty="0">
                <a:solidFill>
                  <a:srgbClr val="000000"/>
                </a:solidFill>
                <a:latin typeface="Century Gothic"/>
                <a:ea typeface="+mn-lt"/>
                <a:cs typeface="+mn-lt"/>
              </a:rPr>
              <a:t> </a:t>
            </a:r>
            <a:r>
              <a:rPr lang="en-US" sz="1800" err="1">
                <a:solidFill>
                  <a:srgbClr val="000000"/>
                </a:solidFill>
                <a:latin typeface="Century Gothic"/>
                <a:ea typeface="+mn-lt"/>
                <a:cs typeface="+mn-lt"/>
              </a:rPr>
              <a:t>asociación</a:t>
            </a:r>
            <a:r>
              <a:rPr lang="en-US" sz="1800" dirty="0">
                <a:solidFill>
                  <a:srgbClr val="000000"/>
                </a:solidFill>
                <a:latin typeface="Century Gothic"/>
                <a:ea typeface="+mn-lt"/>
                <a:cs typeface="+mn-lt"/>
              </a:rPr>
              <a:t> con COR/Neighborhood Complete Streets</a:t>
            </a:r>
            <a:endParaRPr lang="en-US" sz="1800" dirty="0">
              <a:latin typeface="Century Gothic"/>
            </a:endParaRPr>
          </a:p>
          <a:p>
            <a:pPr marL="305435" indent="-305435">
              <a:lnSpc>
                <a:spcPct val="90000"/>
              </a:lnSpc>
              <a:spcBef>
                <a:spcPts val="1000"/>
              </a:spcBef>
            </a:pPr>
            <a:r>
              <a:rPr lang="es-ES" b="1" dirty="0">
                <a:solidFill>
                  <a:srgbClr val="000000"/>
                </a:solidFill>
                <a:latin typeface="Century Gothic"/>
              </a:rPr>
              <a:t>Gastos totales reportados a la fecha: </a:t>
            </a:r>
            <a:r>
              <a:rPr lang="en-US" dirty="0">
                <a:latin typeface="Century Gothic"/>
              </a:rPr>
              <a:t>$ 31,127.12</a:t>
            </a:r>
            <a:endParaRPr lang="en-US">
              <a:solidFill>
                <a:srgbClr val="3D3D3D"/>
              </a:solidFill>
              <a:highlight>
                <a:srgbClr val="FFFF00"/>
              </a:highlight>
              <a:latin typeface="Century Gothic"/>
            </a:endParaRPr>
          </a:p>
          <a:p>
            <a:pPr marL="305435" indent="-305435">
              <a:lnSpc>
                <a:spcPct val="90000"/>
              </a:lnSpc>
              <a:spcBef>
                <a:spcPts val="1000"/>
              </a:spcBef>
            </a:pPr>
            <a:r>
              <a:rPr lang="en-US" b="1" err="1">
                <a:solidFill>
                  <a:srgbClr val="000000"/>
                </a:solidFill>
                <a:latin typeface="Century Gothic"/>
              </a:rPr>
              <a:t>Presupuesto</a:t>
            </a:r>
            <a:r>
              <a:rPr lang="en-US" b="1" dirty="0">
                <a:solidFill>
                  <a:srgbClr val="000000"/>
                </a:solidFill>
                <a:latin typeface="Century Gothic"/>
              </a:rPr>
              <a:t> restante: </a:t>
            </a:r>
            <a:r>
              <a:rPr lang="en-US" dirty="0">
                <a:latin typeface="Century Gothic"/>
              </a:rPr>
              <a:t>$ 4,785,026.48</a:t>
            </a:r>
            <a:endParaRPr lang="en-US">
              <a:solidFill>
                <a:srgbClr val="3D3D3D"/>
              </a:solidFill>
              <a:highlight>
                <a:srgbClr val="FFFF00"/>
              </a:highlight>
              <a:latin typeface="Century Gothic"/>
            </a:endParaRPr>
          </a:p>
          <a:p>
            <a:pPr marL="305435" indent="-305435">
              <a:lnSpc>
                <a:spcPct val="90000"/>
              </a:lnSpc>
              <a:spcBef>
                <a:spcPts val="1000"/>
              </a:spcBef>
            </a:pPr>
            <a:r>
              <a:rPr lang="es-ES" b="1" dirty="0">
                <a:solidFill>
                  <a:srgbClr val="000000"/>
                </a:solidFill>
                <a:latin typeface="Century Gothic"/>
              </a:rPr>
              <a:t>Trabajo planificado en las próximas ~dos semanas:​</a:t>
            </a:r>
          </a:p>
          <a:p>
            <a:pPr marL="629920" lvl="1" indent="-305435">
              <a:lnSpc>
                <a:spcPct val="90000"/>
              </a:lnSpc>
              <a:spcBef>
                <a:spcPts val="1000"/>
              </a:spcBef>
            </a:pPr>
            <a:r>
              <a:rPr lang="es-ES" sz="1800" dirty="0">
                <a:solidFill>
                  <a:srgbClr val="000000"/>
                </a:solidFill>
                <a:latin typeface="Century Gothic"/>
                <a:ea typeface="+mn-lt"/>
                <a:cs typeface="+mn-lt"/>
              </a:rPr>
              <a:t>Trabajos de planificación y diseño en curso</a:t>
            </a:r>
            <a:endParaRPr lang="es-ES" sz="1800" b="1" dirty="0">
              <a:solidFill>
                <a:srgbClr val="000000"/>
              </a:solidFill>
              <a:latin typeface="Century Gothic"/>
            </a:endParaRPr>
          </a:p>
          <a:p>
            <a:pPr marL="0" indent="0">
              <a:buNone/>
            </a:pPr>
            <a:endParaRPr lang="en-US"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s-ES" b="1" dirty="0">
                <a:solidFill>
                  <a:srgbClr val="000000"/>
                </a:solidFill>
                <a:latin typeface="Century Gothic" panose="020B0502020202020204" pitchFamily="34" charset="0"/>
              </a:rPr>
              <a:t>Trabajo completado desde la última reunión: </a:t>
            </a:r>
            <a:r>
              <a:rPr lang="en-US" sz="1600" b="1" dirty="0">
                <a:solidFill>
                  <a:srgbClr val="000000"/>
                </a:solidFill>
                <a:latin typeface="Century Gothic"/>
              </a:rPr>
              <a:t> </a:t>
            </a:r>
            <a:endParaRPr lang="en-US" sz="1600" dirty="0">
              <a:solidFill>
                <a:srgbClr val="000000"/>
              </a:solidFill>
              <a:latin typeface="Century Gothic"/>
            </a:endParaRPr>
          </a:p>
          <a:p>
            <a:pPr marL="629285" lvl="1" indent="-305435">
              <a:lnSpc>
                <a:spcPct val="90000"/>
              </a:lnSpc>
              <a:spcBef>
                <a:spcPts val="1000"/>
              </a:spcBef>
            </a:pPr>
            <a:endParaRPr lang="en-US" b="1" dirty="0">
              <a:solidFill>
                <a:srgbClr val="000000"/>
              </a:solidFill>
              <a:latin typeface="Century Gothic"/>
            </a:endParaRPr>
          </a:p>
          <a:p>
            <a:pPr marL="305435" indent="-305435">
              <a:lnSpc>
                <a:spcPct val="90000"/>
              </a:lnSpc>
              <a:spcBef>
                <a:spcPts val="1000"/>
              </a:spcBef>
            </a:pPr>
            <a:r>
              <a:rPr lang="es-ES" b="1" dirty="0">
                <a:solidFill>
                  <a:srgbClr val="000000"/>
                </a:solidFill>
                <a:latin typeface="Century Gothic"/>
              </a:rPr>
              <a:t>Gastos totales reportados a la fecha: </a:t>
            </a:r>
            <a:r>
              <a:rPr lang="en-US" dirty="0">
                <a:latin typeface="Century Gothic"/>
              </a:rPr>
              <a:t>$ 99,128.48</a:t>
            </a:r>
            <a:endParaRPr lang="en-US">
              <a:solidFill>
                <a:srgbClr val="3D3D3D"/>
              </a:solidFill>
              <a:highlight>
                <a:srgbClr val="FFFF00"/>
              </a:highlight>
              <a:latin typeface="Century Gothic"/>
            </a:endParaRPr>
          </a:p>
          <a:p>
            <a:pPr marL="0" indent="0">
              <a:lnSpc>
                <a:spcPct val="90000"/>
              </a:lnSpc>
              <a:spcBef>
                <a:spcPts val="1000"/>
              </a:spcBef>
              <a:buNone/>
            </a:pPr>
            <a:endParaRPr lang="en-US" dirty="0">
              <a:solidFill>
                <a:srgbClr val="3D3D3D"/>
              </a:solidFill>
              <a:latin typeface="Century Gothic"/>
            </a:endParaRPr>
          </a:p>
          <a:p>
            <a:pPr marL="305435" indent="-305435">
              <a:lnSpc>
                <a:spcPct val="90000"/>
              </a:lnSpc>
              <a:spcBef>
                <a:spcPts val="1000"/>
              </a:spcBef>
            </a:pPr>
            <a:r>
              <a:rPr lang="en-US" b="1" dirty="0" err="1">
                <a:solidFill>
                  <a:srgbClr val="000000"/>
                </a:solidFill>
                <a:latin typeface="Century Gothic"/>
              </a:rPr>
              <a:t>Presupuesto</a:t>
            </a:r>
            <a:r>
              <a:rPr lang="en-US" b="1" dirty="0">
                <a:solidFill>
                  <a:srgbClr val="000000"/>
                </a:solidFill>
                <a:latin typeface="Century Gothic"/>
              </a:rPr>
              <a:t> restante: </a:t>
            </a:r>
            <a:r>
              <a:rPr lang="en-US" dirty="0">
                <a:latin typeface="Century Gothic"/>
              </a:rPr>
              <a:t>$ 2,361,923.51</a:t>
            </a:r>
            <a:endParaRPr lang="en-US" dirty="0">
              <a:solidFill>
                <a:srgbClr val="3D3D3D"/>
              </a:solidFill>
              <a:highlight>
                <a:srgbClr val="FFFF00"/>
              </a:highlight>
              <a:latin typeface="Century Gothic"/>
            </a:endParaRPr>
          </a:p>
          <a:p>
            <a:pPr marL="0" indent="0">
              <a:lnSpc>
                <a:spcPct val="90000"/>
              </a:lnSpc>
              <a:spcBef>
                <a:spcPts val="1000"/>
              </a:spcBef>
              <a:buNone/>
            </a:pPr>
            <a:endParaRPr lang="en-US" dirty="0">
              <a:solidFill>
                <a:srgbClr val="3D3D3D"/>
              </a:solidFill>
              <a:latin typeface="Century Gothic"/>
            </a:endParaRPr>
          </a:p>
          <a:p>
            <a:pPr marL="305435" indent="-305435">
              <a:lnSpc>
                <a:spcPct val="90000"/>
              </a:lnSpc>
              <a:spcBef>
                <a:spcPts val="1000"/>
              </a:spcBef>
            </a:pPr>
            <a:r>
              <a:rPr lang="es-ES" b="1" dirty="0">
                <a:solidFill>
                  <a:srgbClr val="000000"/>
                </a:solidFill>
                <a:latin typeface="Century Gothic" panose="020B0502020202020204" pitchFamily="34" charset="0"/>
              </a:rPr>
              <a:t>Trabajo planificado en las próximas ~dos semanas:</a:t>
            </a:r>
            <a:r>
              <a:rPr lang="es-ES" b="1" dirty="0">
                <a:solidFill>
                  <a:srgbClr val="000000"/>
                </a:solidFill>
                <a:latin typeface="Century Gothic"/>
              </a:rPr>
              <a:t>​</a:t>
            </a:r>
            <a:endParaRPr lang="en-US" b="1" dirty="0">
              <a:solidFill>
                <a:srgbClr val="000000"/>
              </a:solidFill>
              <a:latin typeface="Century Gothic"/>
            </a:endParaRPr>
          </a:p>
          <a:p>
            <a:pPr marL="629920" indent="-305435"/>
            <a:r>
              <a:rPr lang="en-US" err="1">
                <a:solidFill>
                  <a:srgbClr val="3D3D3D"/>
                </a:solidFill>
                <a:latin typeface="Century Gothic"/>
                <a:ea typeface="+mn-lt"/>
                <a:cs typeface="+mn-lt"/>
              </a:rPr>
              <a:t>Presentar</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el</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diseño</a:t>
            </a:r>
            <a:r>
              <a:rPr lang="en-US" dirty="0">
                <a:solidFill>
                  <a:srgbClr val="3D3D3D"/>
                </a:solidFill>
                <a:latin typeface="Century Gothic"/>
                <a:ea typeface="+mn-lt"/>
                <a:cs typeface="+mn-lt"/>
              </a:rPr>
              <a:t> del </a:t>
            </a:r>
            <a:r>
              <a:rPr lang="en-US" err="1">
                <a:solidFill>
                  <a:srgbClr val="3D3D3D"/>
                </a:solidFill>
                <a:latin typeface="Century Gothic"/>
                <a:ea typeface="+mn-lt"/>
                <a:cs typeface="+mn-lt"/>
              </a:rPr>
              <a:t>edificio</a:t>
            </a:r>
            <a:r>
              <a:rPr lang="en-US" dirty="0">
                <a:solidFill>
                  <a:srgbClr val="3D3D3D"/>
                </a:solidFill>
                <a:latin typeface="Century Gothic"/>
                <a:ea typeface="+mn-lt"/>
                <a:cs typeface="+mn-lt"/>
              </a:rPr>
              <a:t> a la junta de </a:t>
            </a:r>
            <a:r>
              <a:rPr lang="en-US" err="1">
                <a:solidFill>
                  <a:srgbClr val="3D3D3D"/>
                </a:solidFill>
                <a:latin typeface="Century Gothic"/>
                <a:ea typeface="+mn-lt"/>
                <a:cs typeface="+mn-lt"/>
              </a:rPr>
              <a:t>revisión</a:t>
            </a:r>
            <a:r>
              <a:rPr lang="en-US" dirty="0">
                <a:solidFill>
                  <a:srgbClr val="3D3D3D"/>
                </a:solidFill>
                <a:latin typeface="Century Gothic"/>
                <a:ea typeface="+mn-lt"/>
                <a:cs typeface="+mn-lt"/>
              </a:rPr>
              <a:t> de </a:t>
            </a:r>
            <a:r>
              <a:rPr lang="en-US" err="1">
                <a:solidFill>
                  <a:srgbClr val="3D3D3D"/>
                </a:solidFill>
                <a:latin typeface="Century Gothic"/>
                <a:ea typeface="+mn-lt"/>
                <a:cs typeface="+mn-lt"/>
              </a:rPr>
              <a:t>diseño</a:t>
            </a:r>
            <a:r>
              <a:rPr lang="en-US" dirty="0">
                <a:solidFill>
                  <a:srgbClr val="3D3D3D"/>
                </a:solidFill>
                <a:latin typeface="Century Gothic"/>
                <a:ea typeface="+mn-lt"/>
                <a:cs typeface="+mn-lt"/>
              </a:rPr>
              <a:t>.</a:t>
            </a:r>
            <a:endParaRPr lang="en-US" dirty="0">
              <a:solidFill>
                <a:srgbClr val="3D3D3D"/>
              </a:solidFill>
              <a:latin typeface="Century Gothic"/>
              <a:cs typeface="Arial"/>
            </a:endParaRPr>
          </a:p>
          <a:p>
            <a:pPr marL="629920" lvl="1" indent="-305435"/>
            <a:endParaRPr lang="en-US"/>
          </a:p>
          <a:p>
            <a:pPr marL="305435" indent="-305435"/>
            <a:endParaRPr lang="en-US" dirty="0">
              <a:latin typeface="Century Gothic"/>
              <a:cs typeface="Arial"/>
            </a:endParaRPr>
          </a:p>
          <a:p>
            <a:pPr marL="629920" lvl="1" indent="-305435"/>
            <a:endParaRPr lang="en-US" dirty="0">
              <a:solidFill>
                <a:srgbClr val="000000"/>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s-ES" b="1" dirty="0">
                <a:solidFill>
                  <a:srgbClr val="000000"/>
                </a:solidFill>
                <a:latin typeface="Century Gothic" panose="020B0502020202020204" pitchFamily="34" charset="0"/>
              </a:rPr>
              <a:t>Trabajo completado desde la última reunión: </a:t>
            </a:r>
            <a:r>
              <a:rPr lang="en-US" sz="1600" b="1" dirty="0">
                <a:solidFill>
                  <a:srgbClr val="000000"/>
                </a:solidFill>
                <a:latin typeface="Century Gothic"/>
              </a:rPr>
              <a:t> </a:t>
            </a:r>
            <a:endParaRPr lang="en-US" sz="1600" dirty="0">
              <a:solidFill>
                <a:srgbClr val="000000"/>
              </a:solidFill>
              <a:latin typeface="Century Gothic"/>
            </a:endParaRPr>
          </a:p>
          <a:p>
            <a:pPr marL="629285" lvl="1" indent="-305435">
              <a:lnSpc>
                <a:spcPct val="90000"/>
              </a:lnSpc>
              <a:spcBef>
                <a:spcPts val="1000"/>
              </a:spcBef>
            </a:pPr>
            <a:endParaRPr lang="en-US" b="1" dirty="0">
              <a:solidFill>
                <a:srgbClr val="000000"/>
              </a:solidFill>
              <a:latin typeface="Century Gothic"/>
            </a:endParaRPr>
          </a:p>
          <a:p>
            <a:pPr marL="305435" indent="-305435">
              <a:lnSpc>
                <a:spcPct val="90000"/>
              </a:lnSpc>
              <a:spcBef>
                <a:spcPts val="1000"/>
              </a:spcBef>
            </a:pPr>
            <a:r>
              <a:rPr lang="es-ES" b="1" dirty="0">
                <a:solidFill>
                  <a:srgbClr val="000000"/>
                </a:solidFill>
                <a:latin typeface="Century Gothic"/>
              </a:rPr>
              <a:t>Gastos totales reportados a la fecha: </a:t>
            </a:r>
            <a:r>
              <a:rPr lang="en-US" dirty="0">
                <a:latin typeface="Century Gothic"/>
              </a:rPr>
              <a:t>$ 150,415.11</a:t>
            </a:r>
            <a:endParaRPr lang="en-US" dirty="0">
              <a:solidFill>
                <a:srgbClr val="3D3D3D"/>
              </a:solidFill>
              <a:highlight>
                <a:srgbClr val="FFFF00"/>
              </a:highlight>
              <a:latin typeface="Century Gothic"/>
            </a:endParaRPr>
          </a:p>
          <a:p>
            <a:pPr marL="0" indent="0">
              <a:lnSpc>
                <a:spcPct val="90000"/>
              </a:lnSpc>
              <a:spcBef>
                <a:spcPts val="1000"/>
              </a:spcBef>
              <a:buNone/>
            </a:pPr>
            <a:endParaRPr lang="en-US" dirty="0">
              <a:solidFill>
                <a:srgbClr val="3D3D3D"/>
              </a:solidFill>
              <a:highlight>
                <a:srgbClr val="FFFF00"/>
              </a:highlight>
              <a:latin typeface="Century Gothic"/>
            </a:endParaRPr>
          </a:p>
          <a:p>
            <a:pPr marL="305435" indent="-305435">
              <a:lnSpc>
                <a:spcPct val="90000"/>
              </a:lnSpc>
              <a:spcBef>
                <a:spcPts val="1000"/>
              </a:spcBef>
            </a:pPr>
            <a:r>
              <a:rPr lang="en-US" b="1" dirty="0" err="1">
                <a:solidFill>
                  <a:srgbClr val="000000"/>
                </a:solidFill>
                <a:latin typeface="Century Gothic"/>
              </a:rPr>
              <a:t>Presupuesto</a:t>
            </a:r>
            <a:r>
              <a:rPr lang="en-US" b="1" dirty="0">
                <a:solidFill>
                  <a:srgbClr val="000000"/>
                </a:solidFill>
                <a:latin typeface="Century Gothic"/>
              </a:rPr>
              <a:t> restante: </a:t>
            </a:r>
            <a:r>
              <a:rPr lang="en-US" dirty="0">
                <a:latin typeface="Century Gothic"/>
              </a:rPr>
              <a:t>$ 6,816,280.80</a:t>
            </a:r>
            <a:endParaRPr lang="en-US" dirty="0">
              <a:solidFill>
                <a:srgbClr val="3D3D3D"/>
              </a:solidFill>
              <a:highlight>
                <a:srgbClr val="FFFF00"/>
              </a:highlight>
              <a:latin typeface="Century Gothic"/>
            </a:endParaRPr>
          </a:p>
          <a:p>
            <a:pPr marL="0" indent="0">
              <a:lnSpc>
                <a:spcPct val="90000"/>
              </a:lnSpc>
              <a:spcBef>
                <a:spcPts val="1000"/>
              </a:spcBef>
              <a:buNone/>
            </a:pPr>
            <a:endParaRPr lang="en-US" dirty="0">
              <a:solidFill>
                <a:srgbClr val="3D3D3D"/>
              </a:solidFill>
              <a:highlight>
                <a:srgbClr val="FFFF00"/>
              </a:highlight>
              <a:latin typeface="Century Gothic"/>
            </a:endParaRPr>
          </a:p>
          <a:p>
            <a:pPr marL="305435" indent="-305435">
              <a:lnSpc>
                <a:spcPct val="90000"/>
              </a:lnSpc>
              <a:spcBef>
                <a:spcPts val="1000"/>
              </a:spcBef>
            </a:pPr>
            <a:r>
              <a:rPr lang="es-ES" b="1" dirty="0">
                <a:solidFill>
                  <a:srgbClr val="000000"/>
                </a:solidFill>
                <a:latin typeface="Century Gothic" panose="020B0502020202020204" pitchFamily="34" charset="0"/>
              </a:rPr>
              <a:t>Trabajo planificado en las próximas ~dos semanas:</a:t>
            </a:r>
            <a:r>
              <a:rPr lang="es-ES" b="1" dirty="0">
                <a:solidFill>
                  <a:srgbClr val="000000"/>
                </a:solidFill>
                <a:latin typeface="Century Gothic"/>
              </a:rPr>
              <a:t>​</a:t>
            </a:r>
            <a:endParaRPr lang="en-US" b="1" dirty="0">
              <a:solidFill>
                <a:srgbClr val="000000"/>
              </a:solidFill>
              <a:latin typeface="Century Gothic"/>
            </a:endParaRPr>
          </a:p>
          <a:p>
            <a:pPr marL="305435" indent="-305435"/>
            <a:endParaRPr lang="en-US" dirty="0">
              <a:highlight>
                <a:srgbClr val="FFFF00"/>
              </a:highlight>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55101" y="1225487"/>
            <a:ext cx="11187793" cy="552753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29920" lvl="1" indent="-305435"/>
            <a:r>
              <a:rPr lang="es-ES" b="1" dirty="0">
                <a:latin typeface="Century Gothic"/>
              </a:rPr>
              <a:t>Trabajo completado desde la última reunión:</a:t>
            </a:r>
          </a:p>
          <a:p>
            <a:pPr marL="899795" lvl="2" indent="-305435"/>
            <a:r>
              <a:rPr lang="es-ES" dirty="0">
                <a:latin typeface="Century Gothic"/>
              </a:rPr>
              <a:t>Informar a los propietarios de viviendas sobre las ofertas de conservación de agua, centrándose en el área alrededor de Richmond </a:t>
            </a:r>
            <a:r>
              <a:rPr lang="es-ES" dirty="0" err="1">
                <a:latin typeface="Century Gothic"/>
              </a:rPr>
              <a:t>Wellness</a:t>
            </a:r>
            <a:r>
              <a:rPr lang="es-ES" dirty="0">
                <a:latin typeface="Century Gothic"/>
              </a:rPr>
              <a:t> Trail.</a:t>
            </a:r>
          </a:p>
          <a:p>
            <a:pPr marL="899795" lvl="2" indent="-305435"/>
            <a:r>
              <a:rPr lang="es-ES" dirty="0">
                <a:latin typeface="Century Gothic"/>
              </a:rPr>
              <a:t>Se instalaron dos sistemas de riego por goteo más, con aproximadamente 20 000 galones de ahorro de agua anual.</a:t>
            </a:r>
          </a:p>
          <a:p>
            <a:pPr marL="1241425" lvl="3" indent="-305435"/>
            <a:r>
              <a:rPr lang="es-ES" dirty="0">
                <a:latin typeface="Century Gothic"/>
              </a:rPr>
              <a:t>Número total de sistemas instalados durante el período de la subvención: 12</a:t>
            </a:r>
          </a:p>
          <a:p>
            <a:pPr marL="935990" lvl="3" indent="0">
              <a:buNone/>
            </a:pPr>
            <a:endParaRPr lang="es-ES" dirty="0">
              <a:latin typeface="Century Gothic"/>
            </a:endParaRPr>
          </a:p>
          <a:p>
            <a:pPr marL="629920" lvl="1" indent="-305435"/>
            <a:r>
              <a:rPr lang="es-ES" b="1" dirty="0">
                <a:latin typeface="Century Gothic"/>
              </a:rPr>
              <a:t>Gastos totales informados hasta la fecha: </a:t>
            </a:r>
            <a:r>
              <a:rPr lang="es-ES" dirty="0">
                <a:latin typeface="Century Gothic"/>
              </a:rPr>
              <a:t>$146,325.22</a:t>
            </a:r>
            <a:endParaRPr lang="es-ES" dirty="0">
              <a:highlight>
                <a:srgbClr val="FFFF00"/>
              </a:highlight>
              <a:latin typeface="Century Gothic"/>
            </a:endParaRPr>
          </a:p>
          <a:p>
            <a:pPr marL="324485" lvl="1" indent="0">
              <a:buNone/>
            </a:pPr>
            <a:endParaRPr lang="es-ES" dirty="0">
              <a:highlight>
                <a:srgbClr val="FFFF00"/>
              </a:highlight>
              <a:latin typeface="Century Gothic"/>
            </a:endParaRPr>
          </a:p>
          <a:p>
            <a:pPr marL="629920" lvl="1" indent="-305435"/>
            <a:r>
              <a:rPr lang="es-ES" b="1" dirty="0">
                <a:latin typeface="Century Gothic"/>
              </a:rPr>
              <a:t>Presupuesto restante: </a:t>
            </a:r>
            <a:r>
              <a:rPr lang="es-ES" dirty="0">
                <a:latin typeface="Century Gothic"/>
              </a:rPr>
              <a:t>$1,534,378.56</a:t>
            </a:r>
            <a:endParaRPr lang="es-ES" dirty="0">
              <a:highlight>
                <a:srgbClr val="FFFF00"/>
              </a:highlight>
              <a:latin typeface="Century Gothic"/>
            </a:endParaRPr>
          </a:p>
          <a:p>
            <a:pPr marL="324485" lvl="1" indent="0">
              <a:buNone/>
            </a:pPr>
            <a:endParaRPr lang="es-ES" dirty="0">
              <a:highlight>
                <a:srgbClr val="FFFF00"/>
              </a:highlight>
              <a:latin typeface="Century Gothic"/>
            </a:endParaRPr>
          </a:p>
          <a:p>
            <a:pPr marL="629920" lvl="1" indent="-305435"/>
            <a:r>
              <a:rPr lang="es-ES" b="1" dirty="0">
                <a:latin typeface="Century Gothic"/>
              </a:rPr>
              <a:t>Trabajo planificado en las próximas dos semanas:</a:t>
            </a:r>
          </a:p>
          <a:p>
            <a:pPr marL="899795" lvl="2" indent="-305435"/>
            <a:r>
              <a:rPr lang="es-ES" dirty="0">
                <a:latin typeface="Century Gothic"/>
              </a:rPr>
              <a:t>Esperamos encontrar más propietarios interesados ​​en el reciclaje de aguas grises de lavandería a paisaje, específicamente.</a:t>
            </a:r>
          </a:p>
          <a:p>
            <a:pPr marL="899795" lvl="2" indent="-305435"/>
            <a:r>
              <a:rPr lang="es-ES" dirty="0">
                <a:latin typeface="Century Gothic"/>
              </a:rPr>
              <a:t>Continuamos la divulgación, las visitas al sitio y las instalaciones de sistemas de conservación de agua para los propietarios de viviendas de Richmond.</a:t>
            </a:r>
            <a:endParaRPr lang="en-US"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29920" lvl="1" indent="-305435"/>
            <a:r>
              <a:rPr lang="es-ES" b="1" dirty="0">
                <a:latin typeface="Century Gothic"/>
              </a:rPr>
              <a:t>Trabajo completado desde la última reunión:</a:t>
            </a:r>
          </a:p>
          <a:p>
            <a:pPr marL="899795" lvl="2" indent="-305435"/>
            <a:r>
              <a:rPr lang="es-ES" dirty="0">
                <a:latin typeface="Century Gothic"/>
              </a:rPr>
              <a:t>Planté 32 árboles nuevos durante el mes de julio, 60 hasta la fecha</a:t>
            </a:r>
          </a:p>
          <a:p>
            <a:pPr marL="899795" lvl="2" indent="-305435"/>
            <a:r>
              <a:rPr lang="es-ES" dirty="0">
                <a:latin typeface="Century Gothic"/>
              </a:rPr>
              <a:t>Continué con el sondeo en los vecindarios de Santa Fe, Coronado y </a:t>
            </a:r>
            <a:r>
              <a:rPr lang="es-ES" dirty="0" err="1">
                <a:latin typeface="Century Gothic"/>
              </a:rPr>
              <a:t>Iron</a:t>
            </a:r>
            <a:r>
              <a:rPr lang="es-ES" dirty="0">
                <a:latin typeface="Century Gothic"/>
              </a:rPr>
              <a:t> </a:t>
            </a:r>
            <a:r>
              <a:rPr lang="es-ES" dirty="0" err="1">
                <a:latin typeface="Century Gothic"/>
              </a:rPr>
              <a:t>Triangle</a:t>
            </a:r>
            <a:endParaRPr lang="es-ES" dirty="0">
              <a:latin typeface="Century Gothic"/>
            </a:endParaRPr>
          </a:p>
          <a:p>
            <a:pPr marL="899795" lvl="2" indent="-305435"/>
            <a:r>
              <a:rPr lang="es-ES" dirty="0">
                <a:latin typeface="Century Gothic"/>
              </a:rPr>
              <a:t>Participé en la presentación de nuestro programa en la carrera de 5 km</a:t>
            </a:r>
          </a:p>
          <a:p>
            <a:pPr marL="899795" lvl="2" indent="-305435"/>
            <a:r>
              <a:rPr lang="es-ES" dirty="0">
                <a:latin typeface="Century Gothic"/>
              </a:rPr>
              <a:t>Caminata para la fase 2 del </a:t>
            </a:r>
            <a:r>
              <a:rPr lang="es-ES" dirty="0" err="1">
                <a:latin typeface="Century Gothic"/>
              </a:rPr>
              <a:t>Wellness</a:t>
            </a:r>
            <a:r>
              <a:rPr lang="es-ES" dirty="0">
                <a:latin typeface="Century Gothic"/>
              </a:rPr>
              <a:t> Trail</a:t>
            </a:r>
          </a:p>
          <a:p>
            <a:pPr marL="899795" lvl="2" indent="-305435"/>
            <a:r>
              <a:rPr lang="es-ES" dirty="0">
                <a:latin typeface="Century Gothic"/>
              </a:rPr>
              <a:t>Asistí a la reunión mensual de UFAC</a:t>
            </a:r>
          </a:p>
          <a:p>
            <a:pPr marL="629920" lvl="1" indent="-305435"/>
            <a:r>
              <a:rPr lang="es-ES" b="1" dirty="0">
                <a:latin typeface="Century Gothic"/>
              </a:rPr>
              <a:t>Gastos totales informados hasta la fecha: </a:t>
            </a:r>
            <a:r>
              <a:rPr lang="es-ES" dirty="0">
                <a:latin typeface="Century Gothic"/>
              </a:rPr>
              <a:t>$80,072.72</a:t>
            </a:r>
            <a:endParaRPr lang="es-ES" b="1" dirty="0">
              <a:highlight>
                <a:srgbClr val="FFFF00"/>
              </a:highlight>
              <a:latin typeface="Century Gothic"/>
            </a:endParaRPr>
          </a:p>
          <a:p>
            <a:pPr marL="629920" lvl="1" indent="-305435"/>
            <a:r>
              <a:rPr lang="es-ES" b="1" dirty="0">
                <a:latin typeface="Century Gothic"/>
              </a:rPr>
              <a:t>Presupuesto restante: </a:t>
            </a:r>
            <a:r>
              <a:rPr lang="es-ES" dirty="0">
                <a:latin typeface="Century Gothic"/>
              </a:rPr>
              <a:t>$1,007,940.00</a:t>
            </a:r>
            <a:endParaRPr lang="es-ES" dirty="0">
              <a:highlight>
                <a:srgbClr val="FFFF00"/>
              </a:highlight>
              <a:latin typeface="Century Gothic"/>
            </a:endParaRPr>
          </a:p>
          <a:p>
            <a:pPr marL="629920" lvl="1" indent="-305435"/>
            <a:r>
              <a:rPr lang="es-ES" b="1" dirty="0">
                <a:latin typeface="Century Gothic"/>
              </a:rPr>
              <a:t>Trabajo planificado en las próximas ~dos semanas:</a:t>
            </a:r>
          </a:p>
          <a:p>
            <a:pPr marL="899795" lvl="2" indent="-305435"/>
            <a:r>
              <a:rPr lang="es-ES" dirty="0">
                <a:latin typeface="Century Gothic"/>
              </a:rPr>
              <a:t>Planté más árboles</a:t>
            </a:r>
          </a:p>
          <a:p>
            <a:pPr marL="899795" lvl="2" indent="-305435"/>
            <a:r>
              <a:rPr lang="es-ES" dirty="0">
                <a:latin typeface="Century Gothic"/>
              </a:rPr>
              <a:t>Continué con el sondeo</a:t>
            </a:r>
          </a:p>
          <a:p>
            <a:pPr marL="899795" lvl="2" indent="-305435"/>
            <a:r>
              <a:rPr lang="es-ES" dirty="0">
                <a:latin typeface="Century Gothic"/>
              </a:rPr>
              <a:t>Coordiné el evento del Día del Arbor</a:t>
            </a:r>
            <a:endParaRPr lang="en-US" dirty="0">
              <a:highlight>
                <a:srgbClr val="FFFF00"/>
              </a:highlight>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1600" b="1" dirty="0">
                <a:latin typeface="Century Gothic"/>
              </a:rPr>
              <a:t>Trabajo completado desde la última reunión:</a:t>
            </a:r>
          </a:p>
          <a:p>
            <a:pPr marL="629285" lvl="1" indent="-305435"/>
            <a:r>
              <a:rPr lang="es-ES" sz="1400" dirty="0">
                <a:latin typeface="Century Gothic"/>
              </a:rPr>
              <a:t>Los documentos de diseño y construcción están completos en un 90 % y el proyecto se presentará a la Junta de Revisión de Diseño el 14 de agosto para su aceptación final.</a:t>
            </a:r>
          </a:p>
          <a:p>
            <a:pPr marL="629285" lvl="1" indent="-305435"/>
            <a:r>
              <a:rPr lang="es-ES" sz="1400" dirty="0">
                <a:latin typeface="Century Gothic"/>
              </a:rPr>
              <a:t>Se determinaron los detalles de los servicios públicos y de la conexión y se coordinaron con el proyecto adyacente de la biblioteca de préstamo de bicicletas eléctricas.</a:t>
            </a:r>
          </a:p>
          <a:p>
            <a:pPr marL="629285" lvl="1" indent="-305435"/>
            <a:r>
              <a:rPr lang="es-ES" sz="1400" dirty="0">
                <a:latin typeface="Century Gothic"/>
              </a:rPr>
              <a:t>Se discutió, calculó y se presentará a la Comisión de Arte y Cultura en septiembre u octubre para la aceptación del concepto y el enfoque.</a:t>
            </a:r>
          </a:p>
          <a:p>
            <a:pPr marL="305435" indent="-305435"/>
            <a:endParaRPr lang="es-ES" sz="1600" dirty="0">
              <a:latin typeface="Century Gothic"/>
            </a:endParaRPr>
          </a:p>
          <a:p>
            <a:pPr marL="305435" indent="-305435"/>
            <a:r>
              <a:rPr lang="es-ES" sz="1600" b="1" dirty="0">
                <a:latin typeface="Century Gothic"/>
              </a:rPr>
              <a:t>Gastos totales informados hasta la fecha:</a:t>
            </a:r>
            <a:r>
              <a:rPr lang="es-ES" sz="1600" dirty="0">
                <a:latin typeface="Century Gothic"/>
              </a:rPr>
              <a:t> $38,072.75</a:t>
            </a:r>
            <a:endParaRPr lang="es-ES" sz="1600">
              <a:highlight>
                <a:srgbClr val="FFFF00"/>
              </a:highlight>
              <a:latin typeface="Century Gothic"/>
            </a:endParaRPr>
          </a:p>
          <a:p>
            <a:pPr marL="305435" indent="-305435"/>
            <a:endParaRPr lang="es-ES" sz="1600" dirty="0">
              <a:latin typeface="Century Gothic"/>
            </a:endParaRPr>
          </a:p>
          <a:p>
            <a:pPr marL="305435" indent="-305435"/>
            <a:r>
              <a:rPr lang="es-ES" sz="1600" b="1" dirty="0">
                <a:latin typeface="Century Gothic"/>
              </a:rPr>
              <a:t>Presupuesto restante: </a:t>
            </a:r>
            <a:r>
              <a:rPr lang="es-ES" sz="1600" dirty="0">
                <a:latin typeface="Century Gothic"/>
              </a:rPr>
              <a:t>$916,246.00</a:t>
            </a:r>
            <a:endParaRPr lang="es-ES" sz="1600">
              <a:highlight>
                <a:srgbClr val="FFFF00"/>
              </a:highlight>
              <a:latin typeface="Century Gothic"/>
            </a:endParaRPr>
          </a:p>
          <a:p>
            <a:pPr marL="305435" indent="-305435"/>
            <a:endParaRPr lang="es-ES" sz="1600" b="1" dirty="0">
              <a:latin typeface="Century Gothic"/>
            </a:endParaRPr>
          </a:p>
          <a:p>
            <a:pPr marL="305435" indent="-305435"/>
            <a:r>
              <a:rPr lang="es-ES" sz="1600" b="1" dirty="0">
                <a:latin typeface="Century Gothic"/>
              </a:rPr>
              <a:t>Trabajo planificado en las próximas dos semanas:</a:t>
            </a:r>
          </a:p>
          <a:p>
            <a:pPr marL="629285" lvl="1" indent="-305435"/>
            <a:r>
              <a:rPr lang="es-ES" sz="1400" dirty="0">
                <a:latin typeface="Century Gothic"/>
              </a:rPr>
              <a:t>Presentar los planes a la ciudad para obtener los permisos a mediados de agosto.</a:t>
            </a:r>
          </a:p>
          <a:p>
            <a:pPr marL="629285" lvl="1" indent="-305435"/>
            <a:r>
              <a:rPr lang="es-ES" sz="1400" dirty="0">
                <a:latin typeface="Century Gothic"/>
              </a:rPr>
              <a:t>Preparar los documentos de licitación y solicitar precios a los contratistas en septiembre/octubre</a:t>
            </a:r>
            <a:endParaRPr lang="en-US" sz="1400" dirty="0">
              <a:latin typeface="Century Gothic"/>
            </a:endParaRPr>
          </a:p>
          <a:p>
            <a:pPr marL="629920" lvl="1" indent="-305435"/>
            <a:endParaRPr lang="en-US" sz="1400" dirty="0">
              <a:solidFill>
                <a:srgbClr val="000000"/>
              </a:solidFill>
              <a:latin typeface="Century Gothic"/>
              <a:cs typeface="Arial"/>
            </a:endParaRPr>
          </a:p>
          <a:p>
            <a:pPr marL="629920" lvl="1" indent="-305435"/>
            <a:endParaRPr lang="en-US" dirty="0">
              <a:solidFill>
                <a:srgbClr val="3D3D3D"/>
              </a:solidFill>
              <a:latin typeface="Century Gothic"/>
              <a:cs typeface="Arial"/>
            </a:endParaRPr>
          </a:p>
          <a:p>
            <a:pPr marL="899795" lvl="2" indent="-269875"/>
            <a:endParaRPr lang="en-US" dirty="0">
              <a:solidFill>
                <a:srgbClr val="222222"/>
              </a:solidFill>
              <a:latin typeface="Arial"/>
              <a:cs typeface="Arial"/>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dirty="0">
                <a:solidFill>
                  <a:srgbClr val="3D3D3D"/>
                </a:solidFill>
                <a:latin typeface="Century Gothic"/>
              </a:rPr>
              <a:t>Trabajo completado desde la última reunión:</a:t>
            </a:r>
          </a:p>
          <a:p>
            <a:pPr marL="629285" lvl="1" indent="-305435"/>
            <a:r>
              <a:rPr lang="es-ES" dirty="0">
                <a:solidFill>
                  <a:srgbClr val="3D3D3D"/>
                </a:solidFill>
                <a:latin typeface="Century Gothic"/>
              </a:rPr>
              <a:t>Realización del programa de capacitación de seis semanas Orchard </a:t>
            </a:r>
            <a:r>
              <a:rPr lang="es-ES" dirty="0" err="1">
                <a:solidFill>
                  <a:srgbClr val="3D3D3D"/>
                </a:solidFill>
                <a:latin typeface="Century Gothic"/>
              </a:rPr>
              <a:t>for</a:t>
            </a:r>
            <a:r>
              <a:rPr lang="es-ES" dirty="0">
                <a:solidFill>
                  <a:srgbClr val="3D3D3D"/>
                </a:solidFill>
                <a:latin typeface="Century Gothic"/>
              </a:rPr>
              <a:t> </a:t>
            </a:r>
            <a:r>
              <a:rPr lang="es-ES" dirty="0" err="1">
                <a:solidFill>
                  <a:srgbClr val="3D3D3D"/>
                </a:solidFill>
                <a:latin typeface="Century Gothic"/>
              </a:rPr>
              <a:t>All</a:t>
            </a:r>
            <a:r>
              <a:rPr lang="es-ES" dirty="0">
                <a:solidFill>
                  <a:srgbClr val="3D3D3D"/>
                </a:solidFill>
                <a:latin typeface="Century Gothic"/>
              </a:rPr>
              <a:t>! </a:t>
            </a:r>
            <a:r>
              <a:rPr lang="es-ES" dirty="0" err="1">
                <a:solidFill>
                  <a:srgbClr val="3D3D3D"/>
                </a:solidFill>
                <a:latin typeface="Century Gothic"/>
              </a:rPr>
              <a:t>Gleaners</a:t>
            </a:r>
            <a:endParaRPr lang="es-ES" dirty="0">
              <a:solidFill>
                <a:srgbClr val="3D3D3D"/>
              </a:solidFill>
              <a:latin typeface="Century Gothic"/>
            </a:endParaRPr>
          </a:p>
          <a:p>
            <a:pPr marL="629285" lvl="1" indent="-305435"/>
            <a:r>
              <a:rPr lang="es-ES" dirty="0">
                <a:solidFill>
                  <a:srgbClr val="3D3D3D"/>
                </a:solidFill>
                <a:latin typeface="Century Gothic"/>
              </a:rPr>
              <a:t>Recorrido por el área del proyecto para reclutar más propietarios de viviendas con árboles frutales</a:t>
            </a:r>
          </a:p>
          <a:p>
            <a:pPr marL="305435" indent="-305435"/>
            <a:endParaRPr lang="es-ES" dirty="0">
              <a:solidFill>
                <a:srgbClr val="3D3D3D"/>
              </a:solidFill>
              <a:latin typeface="Century Gothic"/>
            </a:endParaRPr>
          </a:p>
          <a:p>
            <a:pPr marL="305435" indent="-305435"/>
            <a:r>
              <a:rPr lang="es-ES" b="1" dirty="0">
                <a:solidFill>
                  <a:srgbClr val="3D3D3D"/>
                </a:solidFill>
                <a:latin typeface="Century Gothic"/>
              </a:rPr>
              <a:t>Gastos totales informados hasta la fecha: </a:t>
            </a:r>
            <a:r>
              <a:rPr lang="es-ES" dirty="0">
                <a:solidFill>
                  <a:srgbClr val="3D3D3D"/>
                </a:solidFill>
                <a:latin typeface="Century Gothic"/>
              </a:rPr>
              <a:t>$ 67,051.87</a:t>
            </a:r>
            <a:endParaRPr lang="es-ES" dirty="0">
              <a:solidFill>
                <a:srgbClr val="3D3D3D"/>
              </a:solidFill>
              <a:highlight>
                <a:srgbClr val="FFFF00"/>
              </a:highlight>
              <a:latin typeface="Century Gothic"/>
            </a:endParaRPr>
          </a:p>
          <a:p>
            <a:pPr marL="305435" indent="-305435"/>
            <a:endParaRPr lang="es-ES" dirty="0">
              <a:solidFill>
                <a:srgbClr val="3D3D3D"/>
              </a:solidFill>
              <a:latin typeface="Century Gothic"/>
            </a:endParaRPr>
          </a:p>
          <a:p>
            <a:pPr marL="305435" indent="-305435"/>
            <a:r>
              <a:rPr lang="es-ES" b="1" dirty="0">
                <a:solidFill>
                  <a:srgbClr val="3D3D3D"/>
                </a:solidFill>
                <a:latin typeface="Century Gothic"/>
              </a:rPr>
              <a:t>Presupuesto restante: </a:t>
            </a:r>
            <a:r>
              <a:rPr lang="es-ES" dirty="0">
                <a:solidFill>
                  <a:srgbClr val="3D3D3D"/>
                </a:solidFill>
                <a:latin typeface="Century Gothic"/>
              </a:rPr>
              <a:t>$1,101,161.76</a:t>
            </a:r>
            <a:endParaRPr lang="es-ES" dirty="0">
              <a:solidFill>
                <a:srgbClr val="3D3D3D"/>
              </a:solidFill>
              <a:highlight>
                <a:srgbClr val="FFFF00"/>
              </a:highlight>
              <a:latin typeface="Century Gothic"/>
            </a:endParaRPr>
          </a:p>
          <a:p>
            <a:pPr marL="0" indent="0">
              <a:buNone/>
            </a:pPr>
            <a:endParaRPr lang="es-ES" dirty="0">
              <a:solidFill>
                <a:srgbClr val="3D3D3D"/>
              </a:solidFill>
              <a:latin typeface="Century Gothic"/>
            </a:endParaRPr>
          </a:p>
          <a:p>
            <a:pPr marL="305435" indent="-305435"/>
            <a:r>
              <a:rPr lang="es-ES" b="1" dirty="0">
                <a:solidFill>
                  <a:srgbClr val="3D3D3D"/>
                </a:solidFill>
                <a:latin typeface="Century Gothic"/>
              </a:rPr>
              <a:t>Trabajo planificado en las próximas dos semanas:</a:t>
            </a:r>
          </a:p>
          <a:p>
            <a:pPr marL="629285" lvl="1" indent="-305435"/>
            <a:r>
              <a:rPr lang="es-ES" dirty="0">
                <a:solidFill>
                  <a:srgbClr val="3D3D3D"/>
                </a:solidFill>
                <a:latin typeface="Century Gothic"/>
              </a:rPr>
              <a:t>Organizar la graduación del programa de capacitación, presentar certificados de finalización y estipendios</a:t>
            </a:r>
          </a:p>
          <a:p>
            <a:pPr marL="629285" lvl="1" indent="-305435"/>
            <a:r>
              <a:rPr lang="es-ES" dirty="0">
                <a:solidFill>
                  <a:srgbClr val="3D3D3D"/>
                </a:solidFill>
                <a:latin typeface="Century Gothic"/>
              </a:rPr>
              <a:t>Crear informes anuales para fin de año</a:t>
            </a:r>
          </a:p>
          <a:p>
            <a:pPr marL="629285" lvl="1" indent="-305435"/>
            <a:r>
              <a:rPr lang="es-ES" dirty="0">
                <a:solidFill>
                  <a:srgbClr val="3D3D3D"/>
                </a:solidFill>
                <a:latin typeface="Century Gothic"/>
              </a:rPr>
              <a:t>Facturación bimestral</a:t>
            </a:r>
            <a:endParaRPr lang="en-US" dirty="0">
              <a:solidFill>
                <a:srgbClr val="3D3D3D"/>
              </a:solidFill>
              <a:latin typeface="Century Gothic"/>
            </a:endParaRPr>
          </a:p>
          <a:p>
            <a:pPr marL="0" indent="0">
              <a:buNone/>
            </a:pPr>
            <a:endParaRPr lang="en-US" dirty="0">
              <a:solidFill>
                <a:srgbClr val="3D3D3D"/>
              </a:solidFill>
              <a:latin typeface="Century Gothic"/>
            </a:endParaRPr>
          </a:p>
          <a:p>
            <a:pPr marL="305435" indent="-305435"/>
            <a:endParaRPr lang="en-US" dirty="0">
              <a:solidFill>
                <a:srgbClr val="3D3D3D"/>
              </a:solidFill>
              <a:latin typeface="Century Gothic"/>
            </a:endParaRPr>
          </a:p>
          <a:p>
            <a:pPr marL="610235" lvl="1" indent="-285750"/>
            <a:endParaRPr lang="en-US" dirty="0">
              <a:solidFill>
                <a:srgbClr val="000000"/>
              </a:solidFill>
              <a:latin typeface="Century Gothic"/>
            </a:endParaRPr>
          </a:p>
          <a:p>
            <a:pPr marL="610235" lvl="1" indent="-285750"/>
            <a:endParaRPr lang="en-US" dirty="0">
              <a:solidFill>
                <a:srgbClr val="000000"/>
              </a:solidFill>
              <a:latin typeface="Century Gothic"/>
            </a:endParaRPr>
          </a:p>
          <a:p>
            <a:pPr marL="610235" lvl="1" indent="-285750"/>
            <a:endParaRPr lang="en-US" dirty="0">
              <a:solidFill>
                <a:srgbClr val="000000"/>
              </a:solidFill>
              <a:latin typeface="Century Gothic"/>
            </a:endParaRPr>
          </a:p>
          <a:p>
            <a:pPr marL="610235" lvl="1" indent="-285750"/>
            <a:endParaRPr lang="en-US" dirty="0">
              <a:latin typeface="Gill Sans MT" panose="020B0502020104020203"/>
            </a:endParaRPr>
          </a:p>
          <a:p>
            <a:pPr marL="629920" lvl="1" indent="-305435"/>
            <a:endParaRPr lang="en-US" sz="1400" dirty="0">
              <a:latin typeface="Century Gothic"/>
            </a:endParaRPr>
          </a:p>
          <a:p>
            <a:pPr marL="629920" lvl="1" indent="-305435"/>
            <a:endParaRPr lang="en-US" dirty="0">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City of Richmond​​</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Grid Alternatives​​</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Groundwork Richmond​​</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Rich City Rides​​</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Public Land​​</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UC Berkeley​​</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Urban Tilth​​</a:t>
            </a:r>
          </a:p>
          <a:p>
            <a:pPr marL="0" indent="0">
              <a:buNone/>
            </a:pPr>
            <a:endParaRPr lang="en-US" sz="2800" dirty="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dirty="0" err="1">
                <a:solidFill>
                  <a:schemeClr val="bg1"/>
                </a:solidFill>
                <a:latin typeface="Myriad Pro" panose="020B0503030403020204"/>
              </a:rPr>
              <a:t>Pase</a:t>
            </a:r>
            <a:r>
              <a:rPr lang="en-US" sz="4400" b="1" dirty="0">
                <a:solidFill>
                  <a:schemeClr val="bg1"/>
                </a:solidFill>
                <a:latin typeface="Myriad Pro" panose="020B0503030403020204"/>
              </a:rPr>
              <a:t> de Lista</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29920" lvl="1" indent="-305435"/>
            <a:r>
              <a:rPr lang="es-ES" b="1" dirty="0">
                <a:latin typeface="Century Gothic"/>
                <a:cs typeface="Arial"/>
              </a:rPr>
              <a:t>Trabajo completado desde la última reunión:</a:t>
            </a:r>
          </a:p>
          <a:p>
            <a:pPr marL="899795" lvl="2" indent="-305435"/>
            <a:r>
              <a:rPr lang="es-ES" dirty="0">
                <a:latin typeface="Century Gothic"/>
                <a:cs typeface="Arial"/>
              </a:rPr>
              <a:t>Se contrataron 2 promotores de salud comunitaria para apoyar la Tarea 3: Programa de capacitación de capacitadores y la Tarea 4: Programa de dieta amigable con el clima</a:t>
            </a:r>
          </a:p>
          <a:p>
            <a:pPr marL="899795" lvl="2" indent="-305435"/>
            <a:r>
              <a:rPr lang="es-ES" dirty="0">
                <a:latin typeface="Century Gothic"/>
                <a:cs typeface="Arial"/>
              </a:rPr>
              <a:t>Se distribuyeron 174 bolsas de productos </a:t>
            </a:r>
            <a:r>
              <a:rPr lang="es-ES" dirty="0" err="1">
                <a:latin typeface="Century Gothic"/>
                <a:cs typeface="Arial"/>
              </a:rPr>
              <a:t>VeggieRx</a:t>
            </a:r>
            <a:endParaRPr lang="es-ES" dirty="0">
              <a:latin typeface="Century Gothic"/>
              <a:cs typeface="Arial"/>
            </a:endParaRPr>
          </a:p>
          <a:p>
            <a:pPr marL="899795" lvl="2" indent="-305435"/>
            <a:r>
              <a:rPr lang="es-ES" dirty="0">
                <a:latin typeface="Century Gothic"/>
                <a:cs typeface="Arial"/>
              </a:rPr>
              <a:t>Se llevaron a cabo 5 clases de HEAT</a:t>
            </a:r>
          </a:p>
          <a:p>
            <a:pPr marL="899795" lvl="2" indent="-305435"/>
            <a:r>
              <a:rPr lang="es-ES" dirty="0">
                <a:latin typeface="Century Gothic"/>
                <a:cs typeface="Arial"/>
              </a:rPr>
              <a:t>Se finalizó el cronograma para la cohorte </a:t>
            </a:r>
            <a:r>
              <a:rPr lang="es-ES" dirty="0" err="1">
                <a:latin typeface="Century Gothic"/>
                <a:cs typeface="Arial"/>
              </a:rPr>
              <a:t>n.°</a:t>
            </a:r>
            <a:r>
              <a:rPr lang="es-ES" dirty="0">
                <a:latin typeface="Century Gothic"/>
                <a:cs typeface="Arial"/>
              </a:rPr>
              <a:t> 2 de capacitación de promotores de salud comunitaria</a:t>
            </a:r>
          </a:p>
          <a:p>
            <a:pPr marL="629920" lvl="1" indent="-305435"/>
            <a:endParaRPr lang="es-ES" dirty="0">
              <a:latin typeface="Century Gothic"/>
              <a:cs typeface="Arial"/>
            </a:endParaRPr>
          </a:p>
          <a:p>
            <a:pPr marL="629920" lvl="1" indent="-305435"/>
            <a:r>
              <a:rPr lang="es-ES" b="1" dirty="0">
                <a:latin typeface="Century Gothic"/>
                <a:cs typeface="Arial"/>
              </a:rPr>
              <a:t>Gastos totales informados hasta la fecha: </a:t>
            </a:r>
            <a:r>
              <a:rPr lang="es-ES" dirty="0">
                <a:latin typeface="Century Gothic"/>
                <a:cs typeface="Arial"/>
              </a:rPr>
              <a:t>$227,1901.88</a:t>
            </a:r>
            <a:endParaRPr lang="es-ES" dirty="0">
              <a:highlight>
                <a:srgbClr val="FFFF00"/>
              </a:highlight>
              <a:latin typeface="Century Gothic"/>
              <a:cs typeface="Arial"/>
            </a:endParaRPr>
          </a:p>
          <a:p>
            <a:pPr marL="629920" lvl="1" indent="-305435"/>
            <a:endParaRPr lang="es-ES" b="1" dirty="0">
              <a:latin typeface="Century Gothic"/>
              <a:cs typeface="Arial"/>
            </a:endParaRPr>
          </a:p>
          <a:p>
            <a:pPr marL="629920" lvl="1" indent="-305435"/>
            <a:r>
              <a:rPr lang="es-ES" b="1" dirty="0">
                <a:latin typeface="Century Gothic"/>
                <a:cs typeface="Arial"/>
              </a:rPr>
              <a:t>Presupuesto restante:</a:t>
            </a:r>
            <a:r>
              <a:rPr lang="es-ES" dirty="0">
                <a:latin typeface="Century Gothic"/>
                <a:cs typeface="Arial"/>
              </a:rPr>
              <a:t> $3,011,681.12</a:t>
            </a:r>
            <a:endParaRPr lang="es-ES" dirty="0">
              <a:highlight>
                <a:srgbClr val="FFFF00"/>
              </a:highlight>
              <a:latin typeface="Century Gothic"/>
              <a:cs typeface="Arial"/>
            </a:endParaRPr>
          </a:p>
          <a:p>
            <a:pPr marL="324485" lvl="1" indent="0">
              <a:buNone/>
            </a:pPr>
            <a:endParaRPr lang="es-ES" b="1" dirty="0">
              <a:latin typeface="Century Gothic"/>
              <a:cs typeface="Arial"/>
            </a:endParaRPr>
          </a:p>
          <a:p>
            <a:pPr marL="629920" lvl="1" indent="-305435"/>
            <a:r>
              <a:rPr lang="es-ES" b="1" dirty="0">
                <a:latin typeface="Century Gothic"/>
                <a:cs typeface="Arial"/>
              </a:rPr>
              <a:t>Trabajo planificado en las próximas ~dos semanas:</a:t>
            </a:r>
          </a:p>
          <a:p>
            <a:pPr marL="629920" lvl="1" indent="-305435"/>
            <a:endParaRPr lang="es-ES" dirty="0">
              <a:latin typeface="Century Gothic"/>
              <a:cs typeface="Arial"/>
            </a:endParaRPr>
          </a:p>
          <a:p>
            <a:pPr marL="899795" lvl="2" indent="-305435"/>
            <a:r>
              <a:rPr lang="es-ES" dirty="0">
                <a:latin typeface="Century Gothic"/>
                <a:cs typeface="Arial"/>
              </a:rPr>
              <a:t>Organizar y redactar los entregables de preparación para la Tarea 4: Programa de dieta amigable con el clima</a:t>
            </a:r>
          </a:p>
          <a:p>
            <a:pPr marL="899795" lvl="2" indent="-305435"/>
            <a:r>
              <a:rPr lang="es-ES" dirty="0">
                <a:latin typeface="Century Gothic"/>
                <a:cs typeface="Arial"/>
              </a:rPr>
              <a:t>Presentar el informe de fondos de apalancamiento y la factura 6</a:t>
            </a:r>
          </a:p>
          <a:p>
            <a:pPr marL="899795" lvl="2" indent="-305435"/>
            <a:r>
              <a:rPr lang="es-ES" dirty="0">
                <a:latin typeface="Century Gothic"/>
                <a:cs typeface="Arial"/>
              </a:rPr>
              <a:t>Finalizar los informes resumidos anuales para la fecha límite del 31 de agosto</a:t>
            </a:r>
            <a:endParaRPr lang="en-US" dirty="0">
              <a:latin typeface="Century Gothic"/>
              <a:cs typeface="Arial"/>
            </a:endParaRPr>
          </a:p>
          <a:p>
            <a:pPr marL="629920" lvl="1" indent="-305435"/>
            <a:endParaRPr lang="en-US" dirty="0">
              <a:highlight>
                <a:srgbClr val="FFFF00"/>
              </a:highlight>
              <a:latin typeface="Century Gothic"/>
              <a:cs typeface="Arial"/>
            </a:endParaRPr>
          </a:p>
          <a:p>
            <a:pPr marL="629920" lvl="1" indent="-305435"/>
            <a:endParaRPr lang="en-US" b="1" dirty="0">
              <a:latin typeface="Century Gothic"/>
              <a:cs typeface="Arial"/>
            </a:endParaRPr>
          </a:p>
          <a:p>
            <a:pPr marL="323850" lvl="1" indent="0">
              <a:buNone/>
            </a:pPr>
            <a:endParaRPr lang="en-US" b="1" dirty="0">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lnSpc>
                <a:spcPct val="90000"/>
              </a:lnSpc>
              <a:spcBef>
                <a:spcPts val="1000"/>
              </a:spcBef>
            </a:pPr>
            <a:r>
              <a:rPr lang="es-ES" b="1" dirty="0">
                <a:solidFill>
                  <a:srgbClr val="000000"/>
                </a:solidFill>
                <a:latin typeface="Century Gothic"/>
                <a:ea typeface="+mn-lt"/>
                <a:cs typeface="+mn-lt"/>
              </a:rPr>
              <a:t>Trabajo completado desde la última reunión: </a:t>
            </a:r>
          </a:p>
          <a:p>
            <a:pPr marL="629920" lvl="1" indent="-305435"/>
            <a:r>
              <a:rPr lang="en-US" sz="1800" dirty="0">
                <a:latin typeface="Century Gothic"/>
                <a:ea typeface="+mn-lt"/>
                <a:cs typeface="+mn-lt"/>
              </a:rPr>
              <a:t>Se </a:t>
            </a:r>
            <a:r>
              <a:rPr lang="en-US" sz="1800" dirty="0" err="1">
                <a:latin typeface="Century Gothic"/>
                <a:ea typeface="+mn-lt"/>
                <a:cs typeface="+mn-lt"/>
              </a:rPr>
              <a:t>perfeccionó</a:t>
            </a:r>
            <a:r>
              <a:rPr lang="en-US" sz="1800" dirty="0">
                <a:latin typeface="Century Gothic"/>
                <a:ea typeface="+mn-lt"/>
                <a:cs typeface="+mn-lt"/>
              </a:rPr>
              <a:t> </a:t>
            </a:r>
            <a:r>
              <a:rPr lang="en-US" sz="1800" dirty="0" err="1">
                <a:latin typeface="Century Gothic"/>
                <a:ea typeface="+mn-lt"/>
                <a:cs typeface="+mn-lt"/>
              </a:rPr>
              <a:t>el</a:t>
            </a:r>
            <a:r>
              <a:rPr lang="en-US" sz="1800" dirty="0">
                <a:latin typeface="Century Gothic"/>
                <a:ea typeface="+mn-lt"/>
                <a:cs typeface="+mn-lt"/>
              </a:rPr>
              <a:t> </a:t>
            </a:r>
            <a:r>
              <a:rPr lang="en-US" sz="1800" dirty="0" err="1">
                <a:latin typeface="Century Gothic"/>
                <a:ea typeface="+mn-lt"/>
                <a:cs typeface="+mn-lt"/>
              </a:rPr>
              <a:t>proceso</a:t>
            </a:r>
            <a:r>
              <a:rPr lang="en-US" sz="1800" dirty="0">
                <a:latin typeface="Century Gothic"/>
                <a:ea typeface="+mn-lt"/>
                <a:cs typeface="+mn-lt"/>
              </a:rPr>
              <a:t> de </a:t>
            </a:r>
            <a:r>
              <a:rPr lang="en-US" sz="1800" dirty="0" err="1">
                <a:latin typeface="Century Gothic"/>
                <a:ea typeface="+mn-lt"/>
                <a:cs typeface="+mn-lt"/>
              </a:rPr>
              <a:t>presentación</a:t>
            </a:r>
            <a:r>
              <a:rPr lang="en-US" sz="1800" dirty="0">
                <a:latin typeface="Century Gothic"/>
                <a:ea typeface="+mn-lt"/>
                <a:cs typeface="+mn-lt"/>
              </a:rPr>
              <a:t> de facturas con </a:t>
            </a:r>
            <a:r>
              <a:rPr lang="en-US" sz="1800" dirty="0" err="1">
                <a:latin typeface="Century Gothic"/>
                <a:ea typeface="+mn-lt"/>
                <a:cs typeface="+mn-lt"/>
              </a:rPr>
              <a:t>el</a:t>
            </a:r>
            <a:r>
              <a:rPr lang="en-US" sz="1800" dirty="0">
                <a:latin typeface="Century Gothic"/>
                <a:ea typeface="+mn-lt"/>
                <a:cs typeface="+mn-lt"/>
              </a:rPr>
              <a:t> </a:t>
            </a:r>
            <a:r>
              <a:rPr lang="en-US" sz="1800" dirty="0" err="1">
                <a:latin typeface="Century Gothic"/>
                <a:ea typeface="+mn-lt"/>
                <a:cs typeface="+mn-lt"/>
              </a:rPr>
              <a:t>proveedor</a:t>
            </a:r>
            <a:r>
              <a:rPr lang="en-US" sz="1800" dirty="0">
                <a:latin typeface="Century Gothic"/>
                <a:ea typeface="+mn-lt"/>
                <a:cs typeface="+mn-lt"/>
              </a:rPr>
              <a:t>; se </a:t>
            </a:r>
            <a:r>
              <a:rPr lang="en-US" sz="1800" dirty="0" err="1">
                <a:latin typeface="Century Gothic"/>
                <a:ea typeface="+mn-lt"/>
                <a:cs typeface="+mn-lt"/>
              </a:rPr>
              <a:t>aprobaron</a:t>
            </a:r>
            <a:r>
              <a:rPr lang="en-US" sz="1800" dirty="0">
                <a:latin typeface="Century Gothic"/>
                <a:ea typeface="+mn-lt"/>
                <a:cs typeface="+mn-lt"/>
              </a:rPr>
              <a:t> las facturas de </a:t>
            </a:r>
            <a:r>
              <a:rPr lang="en-US" sz="1800" dirty="0" err="1">
                <a:latin typeface="Century Gothic"/>
                <a:ea typeface="+mn-lt"/>
                <a:cs typeface="+mn-lt"/>
              </a:rPr>
              <a:t>junio</a:t>
            </a:r>
            <a:r>
              <a:rPr lang="en-US" sz="1800" dirty="0">
                <a:latin typeface="Century Gothic"/>
                <a:ea typeface="+mn-lt"/>
                <a:cs typeface="+mn-lt"/>
              </a:rPr>
              <a:t> para </a:t>
            </a:r>
            <a:r>
              <a:rPr lang="en-US" sz="1800" dirty="0" err="1">
                <a:latin typeface="Century Gothic"/>
                <a:ea typeface="+mn-lt"/>
                <a:cs typeface="+mn-lt"/>
              </a:rPr>
              <a:t>el</a:t>
            </a:r>
            <a:r>
              <a:rPr lang="en-US" sz="1800" dirty="0">
                <a:latin typeface="Century Gothic"/>
                <a:ea typeface="+mn-lt"/>
                <a:cs typeface="+mn-lt"/>
              </a:rPr>
              <a:t> </a:t>
            </a:r>
            <a:r>
              <a:rPr lang="en-US" sz="1800" dirty="0" err="1">
                <a:latin typeface="Century Gothic"/>
                <a:ea typeface="+mn-lt"/>
                <a:cs typeface="+mn-lt"/>
              </a:rPr>
              <a:t>pago</a:t>
            </a:r>
            <a:r>
              <a:rPr lang="en-US" sz="1800" dirty="0">
                <a:latin typeface="Century Gothic"/>
                <a:ea typeface="+mn-lt"/>
                <a:cs typeface="+mn-lt"/>
              </a:rPr>
              <a:t>.</a:t>
            </a:r>
            <a:endParaRPr lang="en-US" sz="1800">
              <a:latin typeface="Century Gothic"/>
            </a:endParaRPr>
          </a:p>
          <a:p>
            <a:pPr marL="610235" lvl="1" indent="-285750">
              <a:lnSpc>
                <a:spcPct val="90000"/>
              </a:lnSpc>
              <a:spcBef>
                <a:spcPts val="1000"/>
              </a:spcBef>
            </a:pPr>
            <a:r>
              <a:rPr lang="en-US" sz="1800" dirty="0" err="1">
                <a:latin typeface="Century Gothic"/>
                <a:ea typeface="+mn-lt"/>
                <a:cs typeface="+mn-lt"/>
              </a:rPr>
              <a:t>Continuó</a:t>
            </a:r>
            <a:r>
              <a:rPr lang="en-US" sz="1800" dirty="0">
                <a:latin typeface="Century Gothic"/>
                <a:ea typeface="+mn-lt"/>
                <a:cs typeface="+mn-lt"/>
              </a:rPr>
              <a:t> la </a:t>
            </a:r>
            <a:r>
              <a:rPr lang="en-US" sz="1800" dirty="0" err="1">
                <a:latin typeface="Century Gothic"/>
                <a:ea typeface="+mn-lt"/>
                <a:cs typeface="+mn-lt"/>
              </a:rPr>
              <a:t>coordinación</a:t>
            </a:r>
            <a:r>
              <a:rPr lang="en-US" sz="1800" dirty="0">
                <a:latin typeface="Century Gothic"/>
                <a:ea typeface="+mn-lt"/>
                <a:cs typeface="+mn-lt"/>
              </a:rPr>
              <a:t> de la </a:t>
            </a:r>
            <a:r>
              <a:rPr lang="en-US" sz="1800" dirty="0" err="1">
                <a:latin typeface="Century Gothic"/>
                <a:ea typeface="+mn-lt"/>
                <a:cs typeface="+mn-lt"/>
              </a:rPr>
              <a:t>difusión</a:t>
            </a:r>
            <a:r>
              <a:rPr lang="en-US" sz="1800" dirty="0">
                <a:latin typeface="Century Gothic"/>
                <a:ea typeface="+mn-lt"/>
                <a:cs typeface="+mn-lt"/>
              </a:rPr>
              <a:t> y </a:t>
            </a:r>
            <a:r>
              <a:rPr lang="en-US" sz="1800" dirty="0" err="1">
                <a:latin typeface="Century Gothic"/>
                <a:ea typeface="+mn-lt"/>
                <a:cs typeface="+mn-lt"/>
              </a:rPr>
              <a:t>distribución</a:t>
            </a:r>
            <a:r>
              <a:rPr lang="en-US" sz="1800" dirty="0">
                <a:latin typeface="Century Gothic"/>
                <a:ea typeface="+mn-lt"/>
                <a:cs typeface="+mn-lt"/>
              </a:rPr>
              <a:t> de vales.</a:t>
            </a:r>
            <a:endParaRPr lang="en-US" sz="1800" dirty="0">
              <a:latin typeface="Century Gothic"/>
            </a:endParaRPr>
          </a:p>
          <a:p>
            <a:pPr marL="324485" lvl="1" indent="0">
              <a:lnSpc>
                <a:spcPct val="90000"/>
              </a:lnSpc>
              <a:spcBef>
                <a:spcPts val="1000"/>
              </a:spcBef>
              <a:buNone/>
            </a:pPr>
            <a:endParaRPr lang="en-US" sz="1800" dirty="0">
              <a:solidFill>
                <a:srgbClr val="3D3D3D"/>
              </a:solidFill>
              <a:latin typeface="Century Gothic"/>
              <a:ea typeface="+mn-lt"/>
              <a:cs typeface="+mn-lt"/>
            </a:endParaRPr>
          </a:p>
          <a:p>
            <a:pPr marL="305435" indent="-305435">
              <a:lnSpc>
                <a:spcPct val="90000"/>
              </a:lnSpc>
              <a:spcBef>
                <a:spcPts val="1000"/>
              </a:spcBef>
            </a:pPr>
            <a:r>
              <a:rPr lang="es-ES" b="1" dirty="0">
                <a:solidFill>
                  <a:srgbClr val="000000"/>
                </a:solidFill>
                <a:latin typeface="Century Gothic"/>
                <a:ea typeface="+mn-lt"/>
                <a:cs typeface="+mn-lt"/>
              </a:rPr>
              <a:t>Gastos totales informados hasta la fecha: </a:t>
            </a:r>
            <a:r>
              <a:rPr lang="es-ES" dirty="0">
                <a:solidFill>
                  <a:srgbClr val="000000"/>
                </a:solidFill>
                <a:latin typeface="Century Gothic"/>
                <a:ea typeface="+mn-lt"/>
                <a:cs typeface="+mn-lt"/>
              </a:rPr>
              <a:t>$361,544.30</a:t>
            </a:r>
            <a:endParaRPr lang="es-ES" dirty="0">
              <a:solidFill>
                <a:srgbClr val="000000"/>
              </a:solidFill>
              <a:highlight>
                <a:srgbClr val="FFFF00"/>
              </a:highlight>
              <a:latin typeface="Century Gothic"/>
              <a:ea typeface="+mn-lt"/>
              <a:cs typeface="+mn-lt"/>
            </a:endParaRPr>
          </a:p>
          <a:p>
            <a:pPr marL="0" indent="0">
              <a:lnSpc>
                <a:spcPct val="90000"/>
              </a:lnSpc>
              <a:spcBef>
                <a:spcPts val="1000"/>
              </a:spcBef>
              <a:buNone/>
            </a:pPr>
            <a:endParaRPr lang="es-ES" b="1" dirty="0">
              <a:solidFill>
                <a:srgbClr val="000000"/>
              </a:solidFill>
              <a:latin typeface="Century Gothic"/>
              <a:ea typeface="+mn-lt"/>
              <a:cs typeface="+mn-lt"/>
            </a:endParaRPr>
          </a:p>
          <a:p>
            <a:pPr marL="305435" indent="-305435">
              <a:lnSpc>
                <a:spcPct val="90000"/>
              </a:lnSpc>
              <a:spcBef>
                <a:spcPts val="1000"/>
              </a:spcBef>
            </a:pPr>
            <a:r>
              <a:rPr lang="es-ES" b="1" dirty="0">
                <a:solidFill>
                  <a:srgbClr val="000000"/>
                </a:solidFill>
                <a:latin typeface="Century Gothic"/>
                <a:ea typeface="+mn-lt"/>
                <a:cs typeface="+mn-lt"/>
              </a:rPr>
              <a:t>Presupuesto restante: </a:t>
            </a:r>
            <a:r>
              <a:rPr lang="es-ES" dirty="0">
                <a:solidFill>
                  <a:srgbClr val="000000"/>
                </a:solidFill>
                <a:latin typeface="Century Gothic"/>
                <a:ea typeface="+mn-lt"/>
                <a:cs typeface="+mn-lt"/>
              </a:rPr>
              <a:t>$637,434.91</a:t>
            </a:r>
            <a:endParaRPr lang="es-ES" dirty="0">
              <a:solidFill>
                <a:srgbClr val="000000"/>
              </a:solidFill>
              <a:highlight>
                <a:srgbClr val="FFFF00"/>
              </a:highlight>
              <a:latin typeface="Century Gothic"/>
              <a:ea typeface="+mn-lt"/>
              <a:cs typeface="+mn-lt"/>
            </a:endParaRPr>
          </a:p>
          <a:p>
            <a:pPr marL="0" indent="0">
              <a:lnSpc>
                <a:spcPct val="90000"/>
              </a:lnSpc>
              <a:spcBef>
                <a:spcPts val="1000"/>
              </a:spcBef>
              <a:buNone/>
            </a:pPr>
            <a:endParaRPr lang="es-ES" b="1" dirty="0">
              <a:solidFill>
                <a:srgbClr val="000000"/>
              </a:solidFill>
              <a:highlight>
                <a:srgbClr val="FFFF00"/>
              </a:highlight>
              <a:latin typeface="Century Gothic"/>
              <a:ea typeface="+mn-lt"/>
              <a:cs typeface="+mn-lt"/>
            </a:endParaRPr>
          </a:p>
          <a:p>
            <a:pPr marL="305435" indent="-305435">
              <a:lnSpc>
                <a:spcPct val="90000"/>
              </a:lnSpc>
              <a:spcBef>
                <a:spcPts val="1000"/>
              </a:spcBef>
            </a:pPr>
            <a:r>
              <a:rPr lang="es-ES" b="1" dirty="0">
                <a:solidFill>
                  <a:srgbClr val="000000"/>
                </a:solidFill>
                <a:latin typeface="Century Gothic"/>
                <a:ea typeface="+mn-lt"/>
                <a:cs typeface="+mn-lt"/>
              </a:rPr>
              <a:t>Trabajo planificado en las próximas dos semanas: </a:t>
            </a:r>
          </a:p>
          <a:p>
            <a:pPr marL="609600" lvl="1" indent="-285750"/>
            <a:r>
              <a:rPr lang="en-US" sz="1800" err="1">
                <a:latin typeface="Century Gothic"/>
                <a:ea typeface="+mn-lt"/>
                <a:cs typeface="+mn-lt"/>
              </a:rPr>
              <a:t>Continuación</a:t>
            </a:r>
            <a:r>
              <a:rPr lang="en-US" sz="1800" dirty="0">
                <a:latin typeface="Century Gothic"/>
                <a:ea typeface="+mn-lt"/>
                <a:cs typeface="+mn-lt"/>
              </a:rPr>
              <a:t> de la </a:t>
            </a:r>
            <a:r>
              <a:rPr lang="en-US" sz="1800" err="1">
                <a:latin typeface="Century Gothic"/>
                <a:ea typeface="+mn-lt"/>
                <a:cs typeface="+mn-lt"/>
              </a:rPr>
              <a:t>difusión</a:t>
            </a:r>
            <a:r>
              <a:rPr lang="en-US" sz="1800" dirty="0">
                <a:latin typeface="Century Gothic"/>
                <a:ea typeface="+mn-lt"/>
                <a:cs typeface="+mn-lt"/>
              </a:rPr>
              <a:t> </a:t>
            </a:r>
            <a:r>
              <a:rPr lang="en-US" sz="1800" err="1">
                <a:latin typeface="Century Gothic"/>
                <a:ea typeface="+mn-lt"/>
                <a:cs typeface="+mn-lt"/>
              </a:rPr>
              <a:t>coordinada</a:t>
            </a:r>
            <a:endParaRPr lang="en-US" sz="1800" b="1" err="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r>
              <a:rPr lang="en-US" b="1" dirty="0">
                <a:solidFill>
                  <a:srgbClr val="3D3D3D"/>
                </a:solidFill>
                <a:latin typeface="Century Gothic"/>
                <a:cs typeface="Segoe UI"/>
              </a:rPr>
              <a:t> </a:t>
            </a:r>
            <a:r>
              <a:rPr lang="en-US" b="1" dirty="0"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completado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desde</a:t>
            </a:r>
            <a:r>
              <a:rPr lang="en-US" b="1" dirty="0">
                <a:solidFill>
                  <a:srgbClr val="3D3D3D"/>
                </a:solidFill>
                <a:latin typeface="Century Gothic"/>
                <a:ea typeface="+mn-lt"/>
                <a:cs typeface="+mn-lt"/>
              </a:rPr>
              <a:t> la </a:t>
            </a:r>
            <a:r>
              <a:rPr lang="en-US" b="1" dirty="0" err="1">
                <a:solidFill>
                  <a:srgbClr val="3D3D3D"/>
                </a:solidFill>
                <a:latin typeface="Century Gothic"/>
                <a:ea typeface="+mn-lt"/>
                <a:cs typeface="+mn-lt"/>
              </a:rPr>
              <a:t>última</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reunión</a:t>
            </a:r>
            <a:r>
              <a:rPr lang="en-US" b="1" dirty="0">
                <a:solidFill>
                  <a:srgbClr val="3D3D3D"/>
                </a:solidFill>
                <a:latin typeface="Century Gothic"/>
                <a:ea typeface="+mn-lt"/>
                <a:cs typeface="+mn-lt"/>
              </a:rPr>
              <a:t>: </a:t>
            </a:r>
            <a:endParaRPr lang="en-US" b="1">
              <a:latin typeface="Century Gothic"/>
              <a:cs typeface="Segoe UI"/>
            </a:endParaRPr>
          </a:p>
          <a:p>
            <a:pPr marL="629920" lvl="1" indent="-285750"/>
            <a:r>
              <a:rPr lang="en-US" sz="1800" err="1">
                <a:latin typeface="Century Gothic"/>
                <a:ea typeface="+mn-lt"/>
                <a:cs typeface="+mn-lt"/>
              </a:rPr>
              <a:t>Continuación</a:t>
            </a:r>
            <a:r>
              <a:rPr lang="en-US" sz="1800" dirty="0">
                <a:latin typeface="Century Gothic"/>
                <a:ea typeface="+mn-lt"/>
                <a:cs typeface="+mn-lt"/>
              </a:rPr>
              <a:t> de la </a:t>
            </a:r>
            <a:r>
              <a:rPr lang="en-US" sz="1800" err="1">
                <a:latin typeface="Century Gothic"/>
                <a:ea typeface="+mn-lt"/>
                <a:cs typeface="+mn-lt"/>
              </a:rPr>
              <a:t>incorporación</a:t>
            </a:r>
            <a:r>
              <a:rPr lang="en-US" sz="1800" dirty="0">
                <a:latin typeface="Century Gothic"/>
                <a:ea typeface="+mn-lt"/>
                <a:cs typeface="+mn-lt"/>
              </a:rPr>
              <a:t> del director del </a:t>
            </a:r>
            <a:r>
              <a:rPr lang="en-US" sz="1800" err="1">
                <a:latin typeface="Century Gothic"/>
                <a:ea typeface="+mn-lt"/>
                <a:cs typeface="+mn-lt"/>
              </a:rPr>
              <a:t>programa</a:t>
            </a:r>
            <a:r>
              <a:rPr lang="en-US" sz="1800" dirty="0">
                <a:latin typeface="Century Gothic"/>
                <a:ea typeface="+mn-lt"/>
                <a:cs typeface="+mn-lt"/>
              </a:rPr>
              <a:t> Youth Fellows</a:t>
            </a:r>
            <a:endParaRPr lang="en-US" sz="1800" b="1">
              <a:latin typeface="Century Gothic"/>
            </a:endParaRPr>
          </a:p>
          <a:p>
            <a:pPr marL="629920" lvl="1" indent="-285750"/>
            <a:r>
              <a:rPr lang="en-US" sz="1800" dirty="0" err="1">
                <a:latin typeface="Century Gothic"/>
                <a:ea typeface="+mn-lt"/>
                <a:cs typeface="+mn-lt"/>
              </a:rPr>
              <a:t>Comenzó</a:t>
            </a:r>
            <a:r>
              <a:rPr lang="en-US" sz="1800" dirty="0">
                <a:latin typeface="Century Gothic"/>
                <a:ea typeface="+mn-lt"/>
                <a:cs typeface="+mn-lt"/>
              </a:rPr>
              <a:t> a </a:t>
            </a:r>
            <a:r>
              <a:rPr lang="en-US" sz="1800" dirty="0" err="1">
                <a:latin typeface="Century Gothic"/>
                <a:ea typeface="+mn-lt"/>
                <a:cs typeface="+mn-lt"/>
              </a:rPr>
              <a:t>redactar</a:t>
            </a:r>
            <a:r>
              <a:rPr lang="en-US" sz="1800" dirty="0">
                <a:latin typeface="Century Gothic"/>
                <a:ea typeface="+mn-lt"/>
                <a:cs typeface="+mn-lt"/>
              </a:rPr>
              <a:t> </a:t>
            </a:r>
            <a:r>
              <a:rPr lang="en-US" sz="1800" dirty="0" err="1">
                <a:latin typeface="Century Gothic"/>
                <a:ea typeface="+mn-lt"/>
                <a:cs typeface="+mn-lt"/>
              </a:rPr>
              <a:t>módulos</a:t>
            </a:r>
            <a:r>
              <a:rPr lang="en-US" sz="1800" dirty="0">
                <a:latin typeface="Century Gothic"/>
                <a:ea typeface="+mn-lt"/>
                <a:cs typeface="+mn-lt"/>
              </a:rPr>
              <a:t> y </a:t>
            </a:r>
            <a:r>
              <a:rPr lang="en-US" sz="1800" dirty="0" err="1">
                <a:latin typeface="Century Gothic"/>
                <a:ea typeface="+mn-lt"/>
                <a:cs typeface="+mn-lt"/>
              </a:rPr>
              <a:t>otros</a:t>
            </a:r>
            <a:r>
              <a:rPr lang="en-US" sz="1800" dirty="0">
                <a:latin typeface="Century Gothic"/>
                <a:ea typeface="+mn-lt"/>
                <a:cs typeface="+mn-lt"/>
              </a:rPr>
              <a:t> </a:t>
            </a:r>
            <a:r>
              <a:rPr lang="en-US" sz="1800" dirty="0" err="1">
                <a:latin typeface="Century Gothic"/>
                <a:ea typeface="+mn-lt"/>
                <a:cs typeface="+mn-lt"/>
              </a:rPr>
              <a:t>materiales</a:t>
            </a:r>
            <a:r>
              <a:rPr lang="en-US" sz="1800" dirty="0">
                <a:latin typeface="Century Gothic"/>
                <a:ea typeface="+mn-lt"/>
                <a:cs typeface="+mn-lt"/>
              </a:rPr>
              <a:t> de </a:t>
            </a:r>
            <a:r>
              <a:rPr lang="en-US" sz="1800" dirty="0" err="1">
                <a:latin typeface="Century Gothic"/>
                <a:ea typeface="+mn-lt"/>
                <a:cs typeface="+mn-lt"/>
              </a:rPr>
              <a:t>capacitación</a:t>
            </a:r>
            <a:r>
              <a:rPr lang="en-US" sz="1800" dirty="0">
                <a:latin typeface="Century Gothic"/>
                <a:ea typeface="+mn-lt"/>
                <a:cs typeface="+mn-lt"/>
              </a:rPr>
              <a:t> para Youth Fellows</a:t>
            </a:r>
            <a:endParaRPr lang="en-US" sz="1800">
              <a:latin typeface="Century Gothic"/>
            </a:endParaRPr>
          </a:p>
          <a:p>
            <a:pPr marL="344170" lvl="1" indent="0">
              <a:buNone/>
            </a:pPr>
            <a:endParaRPr lang="en-US" sz="1800" dirty="0">
              <a:solidFill>
                <a:srgbClr val="3D3D3D"/>
              </a:solidFill>
              <a:latin typeface="Century Gothic"/>
              <a:ea typeface="+mn-lt"/>
              <a:cs typeface="+mn-lt"/>
            </a:endParaRPr>
          </a:p>
          <a:p>
            <a:pPr marL="305435" indent="-305435"/>
            <a:r>
              <a:rPr lang="en-US" b="1" err="1">
                <a:solidFill>
                  <a:srgbClr val="3D3D3D"/>
                </a:solidFill>
                <a:latin typeface="Century Gothic"/>
                <a:ea typeface="+mn-lt"/>
                <a:cs typeface="+mn-lt"/>
              </a:rPr>
              <a:t>Gastos</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totales</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informados</a:t>
            </a:r>
            <a:r>
              <a:rPr lang="en-US" b="1" dirty="0">
                <a:solidFill>
                  <a:srgbClr val="3D3D3D"/>
                </a:solidFill>
                <a:latin typeface="Century Gothic"/>
                <a:ea typeface="+mn-lt"/>
                <a:cs typeface="+mn-lt"/>
              </a:rPr>
              <a:t> hasta la </a:t>
            </a:r>
            <a:r>
              <a:rPr lang="en-US" b="1" err="1">
                <a:solidFill>
                  <a:srgbClr val="3D3D3D"/>
                </a:solidFill>
                <a:latin typeface="Century Gothic"/>
                <a:ea typeface="+mn-lt"/>
                <a:cs typeface="+mn-lt"/>
              </a:rPr>
              <a:t>fecha</a:t>
            </a:r>
            <a:r>
              <a:rPr lang="en-US" b="1" dirty="0">
                <a:solidFill>
                  <a:srgbClr val="3D3D3D"/>
                </a:solidFill>
                <a:latin typeface="Century Gothic"/>
                <a:ea typeface="+mn-lt"/>
                <a:cs typeface="+mn-lt"/>
              </a:rPr>
              <a:t>: </a:t>
            </a:r>
            <a:r>
              <a:rPr lang="en-US" dirty="0">
                <a:solidFill>
                  <a:srgbClr val="3D3D3D"/>
                </a:solidFill>
                <a:latin typeface="Century Gothic"/>
                <a:ea typeface="+mn-lt"/>
                <a:cs typeface="+mn-lt"/>
              </a:rPr>
              <a:t>$92,735.62</a:t>
            </a:r>
            <a:endParaRPr lang="en-US" dirty="0">
              <a:solidFill>
                <a:srgbClr val="3D3D3D"/>
              </a:solidFill>
              <a:highlight>
                <a:srgbClr val="FFFF00"/>
              </a:highlight>
              <a:latin typeface="Century Gothic"/>
              <a:ea typeface="+mn-lt"/>
              <a:cs typeface="+mn-lt"/>
            </a:endParaRPr>
          </a:p>
          <a:p>
            <a:pPr marL="0" indent="0">
              <a:buNone/>
            </a:pPr>
            <a:endParaRPr lang="en-US" b="1" dirty="0">
              <a:latin typeface="Century Gothic"/>
            </a:endParaRPr>
          </a:p>
          <a:p>
            <a:pPr marL="305435" indent="-305435"/>
            <a:r>
              <a:rPr lang="en-US" b="1" err="1">
                <a:solidFill>
                  <a:srgbClr val="3D3D3D"/>
                </a:solidFill>
                <a:latin typeface="Century Gothic"/>
                <a:ea typeface="+mn-lt"/>
                <a:cs typeface="+mn-lt"/>
              </a:rPr>
              <a:t>Presupuesto</a:t>
            </a:r>
            <a:r>
              <a:rPr lang="en-US" b="1" dirty="0">
                <a:solidFill>
                  <a:srgbClr val="3D3D3D"/>
                </a:solidFill>
                <a:latin typeface="Century Gothic"/>
                <a:ea typeface="+mn-lt"/>
                <a:cs typeface="+mn-lt"/>
              </a:rPr>
              <a:t> restante: </a:t>
            </a:r>
            <a:r>
              <a:rPr lang="en-US" dirty="0">
                <a:solidFill>
                  <a:srgbClr val="3D3D3D"/>
                </a:solidFill>
                <a:latin typeface="Century Gothic"/>
                <a:ea typeface="+mn-lt"/>
                <a:cs typeface="+mn-lt"/>
              </a:rPr>
              <a:t>$2,473,297.11</a:t>
            </a:r>
            <a:endParaRPr lang="en-US" dirty="0">
              <a:highlight>
                <a:srgbClr val="FFFF00"/>
              </a:highlight>
              <a:latin typeface="Century Gothic"/>
            </a:endParaRPr>
          </a:p>
          <a:p>
            <a:pPr marL="0" indent="0">
              <a:buNone/>
            </a:pPr>
            <a:endParaRPr lang="en-US" dirty="0">
              <a:solidFill>
                <a:srgbClr val="3D3D3D"/>
              </a:solidFill>
              <a:latin typeface="Century Gothic"/>
              <a:ea typeface="+mn-lt"/>
              <a:cs typeface="+mn-lt"/>
            </a:endParaRPr>
          </a:p>
          <a:p>
            <a:pPr marL="305435" indent="-305435"/>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planificado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en</a:t>
            </a:r>
            <a:r>
              <a:rPr lang="en-US" b="1" dirty="0">
                <a:solidFill>
                  <a:srgbClr val="3D3D3D"/>
                </a:solidFill>
                <a:latin typeface="Century Gothic"/>
                <a:ea typeface="+mn-lt"/>
                <a:cs typeface="+mn-lt"/>
              </a:rPr>
              <a:t> las </a:t>
            </a:r>
            <a:r>
              <a:rPr lang="en-US" b="1" err="1">
                <a:solidFill>
                  <a:srgbClr val="3D3D3D"/>
                </a:solidFill>
                <a:latin typeface="Century Gothic"/>
                <a:ea typeface="+mn-lt"/>
                <a:cs typeface="+mn-lt"/>
              </a:rPr>
              <a:t>próximas</a:t>
            </a:r>
            <a:r>
              <a:rPr lang="en-US" b="1" dirty="0">
                <a:solidFill>
                  <a:srgbClr val="3D3D3D"/>
                </a:solidFill>
                <a:latin typeface="Century Gothic"/>
                <a:ea typeface="+mn-lt"/>
                <a:cs typeface="+mn-lt"/>
              </a:rPr>
              <a:t> dos </a:t>
            </a:r>
            <a:r>
              <a:rPr lang="en-US" b="1" err="1">
                <a:solidFill>
                  <a:srgbClr val="3D3D3D"/>
                </a:solidFill>
                <a:latin typeface="Century Gothic"/>
                <a:ea typeface="+mn-lt"/>
                <a:cs typeface="+mn-lt"/>
              </a:rPr>
              <a:t>semanas</a:t>
            </a:r>
            <a:r>
              <a:rPr lang="en-US" b="1" dirty="0">
                <a:solidFill>
                  <a:srgbClr val="3D3D3D"/>
                </a:solidFill>
                <a:latin typeface="Century Gothic"/>
                <a:ea typeface="+mn-lt"/>
                <a:cs typeface="+mn-lt"/>
              </a:rPr>
              <a:t>: </a:t>
            </a:r>
            <a:br>
              <a:rPr lang="en-US" dirty="0">
                <a:latin typeface="Century Gothic"/>
              </a:rPr>
            </a:br>
            <a:endParaRPr lang="en-US">
              <a:latin typeface="Century Gothic"/>
            </a:endParaRPr>
          </a:p>
          <a:p>
            <a:pPr marL="629920" lvl="1" indent="-305435"/>
            <a:r>
              <a:rPr lang="en-US" sz="1800" err="1">
                <a:solidFill>
                  <a:srgbClr val="3D3D3D"/>
                </a:solidFill>
                <a:latin typeface="Century Gothic"/>
                <a:ea typeface="+mn-lt"/>
                <a:cs typeface="+mn-lt"/>
              </a:rPr>
              <a:t>Continuar</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elaborando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módulos</a:t>
            </a:r>
            <a:r>
              <a:rPr lang="en-US" sz="1800" dirty="0">
                <a:solidFill>
                  <a:srgbClr val="3D3D3D"/>
                </a:solidFill>
                <a:latin typeface="Century Gothic"/>
                <a:ea typeface="+mn-lt"/>
                <a:cs typeface="+mn-lt"/>
              </a:rPr>
              <a:t> y </a:t>
            </a:r>
            <a:r>
              <a:rPr lang="en-US" sz="1800" err="1">
                <a:solidFill>
                  <a:srgbClr val="3D3D3D"/>
                </a:solidFill>
                <a:latin typeface="Century Gothic"/>
                <a:ea typeface="+mn-lt"/>
                <a:cs typeface="+mn-lt"/>
              </a:rPr>
              <a:t>otros</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materiales</a:t>
            </a:r>
            <a:r>
              <a:rPr lang="en-US" sz="1800" dirty="0">
                <a:solidFill>
                  <a:srgbClr val="3D3D3D"/>
                </a:solidFill>
                <a:latin typeface="Century Gothic"/>
                <a:ea typeface="+mn-lt"/>
                <a:cs typeface="+mn-lt"/>
              </a:rPr>
              <a:t> de </a:t>
            </a:r>
            <a:r>
              <a:rPr lang="en-US" sz="1800" err="1">
                <a:solidFill>
                  <a:srgbClr val="3D3D3D"/>
                </a:solidFill>
                <a:latin typeface="Century Gothic"/>
                <a:ea typeface="+mn-lt"/>
                <a:cs typeface="+mn-lt"/>
              </a:rPr>
              <a:t>formación</a:t>
            </a:r>
            <a:endParaRPr lang="en-US" sz="1800" err="1">
              <a:solidFill>
                <a:srgbClr val="3D3D3D"/>
              </a:solidFill>
              <a:latin typeface="Century Gothic"/>
            </a:endParaRPr>
          </a:p>
          <a:p>
            <a:pPr marL="305435" indent="-305435"/>
            <a:endParaRPr lang="en-US" sz="2000" b="1">
              <a:latin typeface="Century Gothic"/>
            </a:endParaRPr>
          </a:p>
          <a:p>
            <a:pPr marL="629920" lvl="1" indent="-305435"/>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76869" y="1415200"/>
            <a:ext cx="11187793" cy="5148294"/>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r>
              <a:rPr lang="en-US" b="1" dirty="0"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completado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desde</a:t>
            </a:r>
            <a:r>
              <a:rPr lang="en-US" b="1" dirty="0">
                <a:solidFill>
                  <a:srgbClr val="3D3D3D"/>
                </a:solidFill>
                <a:latin typeface="Century Gothic"/>
                <a:ea typeface="+mn-lt"/>
                <a:cs typeface="+mn-lt"/>
              </a:rPr>
              <a:t> la </a:t>
            </a:r>
            <a:r>
              <a:rPr lang="en-US" b="1" dirty="0" err="1">
                <a:solidFill>
                  <a:srgbClr val="3D3D3D"/>
                </a:solidFill>
                <a:latin typeface="Century Gothic"/>
                <a:ea typeface="+mn-lt"/>
                <a:cs typeface="+mn-lt"/>
              </a:rPr>
              <a:t>última</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reunión</a:t>
            </a:r>
            <a:r>
              <a:rPr lang="en-US" b="1" dirty="0">
                <a:solidFill>
                  <a:srgbClr val="3D3D3D"/>
                </a:solidFill>
                <a:latin typeface="Century Gothic"/>
                <a:ea typeface="+mn-lt"/>
                <a:cs typeface="+mn-lt"/>
              </a:rPr>
              <a:t>: </a:t>
            </a:r>
          </a:p>
          <a:p>
            <a:pPr marL="629920" lvl="1" indent="-305435"/>
            <a:r>
              <a:rPr lang="en-US" sz="1800" dirty="0">
                <a:solidFill>
                  <a:srgbClr val="3D3D3D"/>
                </a:solidFill>
                <a:latin typeface="Century Gothic"/>
                <a:ea typeface="+mn-lt"/>
                <a:cs typeface="+mn-lt"/>
              </a:rPr>
              <a:t>CLT: </a:t>
            </a:r>
            <a:endParaRPr lang="en-US" sz="1800">
              <a:latin typeface="Century Gothic"/>
            </a:endParaRPr>
          </a:p>
          <a:p>
            <a:pPr marL="899795" lvl="2" indent="-269875"/>
            <a:r>
              <a:rPr lang="en-US" sz="1800" dirty="0">
                <a:solidFill>
                  <a:srgbClr val="3D3D3D"/>
                </a:solidFill>
                <a:latin typeface="Century Gothic"/>
                <a:ea typeface="+mn-lt"/>
                <a:cs typeface="+mn-lt"/>
              </a:rPr>
              <a:t>El </a:t>
            </a:r>
            <a:r>
              <a:rPr lang="en-US" sz="1800" err="1">
                <a:solidFill>
                  <a:srgbClr val="3D3D3D"/>
                </a:solidFill>
                <a:latin typeface="Century Gothic"/>
                <a:ea typeface="+mn-lt"/>
                <a:cs typeface="+mn-lt"/>
              </a:rPr>
              <a:t>becario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está</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en</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transición</a:t>
            </a:r>
            <a:r>
              <a:rPr lang="en-US" sz="1800" dirty="0">
                <a:solidFill>
                  <a:srgbClr val="3D3D3D"/>
                </a:solidFill>
                <a:latin typeface="Century Gothic"/>
                <a:ea typeface="+mn-lt"/>
                <a:cs typeface="+mn-lt"/>
              </a:rPr>
              <a:t> a un </a:t>
            </a:r>
            <a:r>
              <a:rPr lang="en-US" sz="1800" err="1">
                <a:solidFill>
                  <a:srgbClr val="3D3D3D"/>
                </a:solidFill>
                <a:latin typeface="Century Gothic"/>
                <a:ea typeface="+mn-lt"/>
                <a:cs typeface="+mn-lt"/>
              </a:rPr>
              <a:t>programa</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independiente</a:t>
            </a:r>
            <a:r>
              <a:rPr lang="en-US" sz="1800" dirty="0">
                <a:solidFill>
                  <a:srgbClr val="3D3D3D"/>
                </a:solidFill>
                <a:latin typeface="Century Gothic"/>
                <a:ea typeface="+mn-lt"/>
                <a:cs typeface="+mn-lt"/>
              </a:rPr>
              <a:t>; la ciudad </a:t>
            </a:r>
            <a:r>
              <a:rPr lang="en-US" sz="1800" err="1">
                <a:solidFill>
                  <a:srgbClr val="3D3D3D"/>
                </a:solidFill>
                <a:latin typeface="Century Gothic"/>
                <a:ea typeface="+mn-lt"/>
                <a:cs typeface="+mn-lt"/>
              </a:rPr>
              <a:t>está</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considerando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solicitar</a:t>
            </a:r>
            <a:r>
              <a:rPr lang="en-US" sz="1800" dirty="0">
                <a:solidFill>
                  <a:srgbClr val="3D3D3D"/>
                </a:solidFill>
                <a:latin typeface="Century Gothic"/>
                <a:ea typeface="+mn-lt"/>
                <a:cs typeface="+mn-lt"/>
              </a:rPr>
              <a:t> un </a:t>
            </a:r>
            <a:r>
              <a:rPr lang="en-US" sz="1800" err="1">
                <a:solidFill>
                  <a:srgbClr val="3D3D3D"/>
                </a:solidFill>
                <a:latin typeface="Century Gothic"/>
                <a:ea typeface="+mn-lt"/>
                <a:cs typeface="+mn-lt"/>
              </a:rPr>
              <a:t>becario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adicional</a:t>
            </a:r>
            <a:r>
              <a:rPr lang="en-US" sz="1800" dirty="0">
                <a:solidFill>
                  <a:srgbClr val="3D3D3D"/>
                </a:solidFill>
                <a:latin typeface="Century Gothic"/>
                <a:ea typeface="+mn-lt"/>
                <a:cs typeface="+mn-lt"/>
              </a:rPr>
              <a:t> </a:t>
            </a:r>
          </a:p>
          <a:p>
            <a:pPr marL="899795" lvl="2" indent="-269875"/>
            <a:r>
              <a:rPr lang="en-US" sz="1800" err="1">
                <a:solidFill>
                  <a:srgbClr val="3D3D3D"/>
                </a:solidFill>
                <a:latin typeface="Century Gothic"/>
                <a:ea typeface="+mn-lt"/>
                <a:cs typeface="+mn-lt"/>
              </a:rPr>
              <a:t>Esperando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el</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acuerdo</a:t>
            </a:r>
            <a:r>
              <a:rPr lang="en-US" sz="1800" dirty="0">
                <a:solidFill>
                  <a:srgbClr val="3D3D3D"/>
                </a:solidFill>
                <a:latin typeface="Century Gothic"/>
                <a:ea typeface="+mn-lt"/>
                <a:cs typeface="+mn-lt"/>
              </a:rPr>
              <a:t> de </a:t>
            </a:r>
            <a:r>
              <a:rPr lang="en-US" sz="1800" err="1">
                <a:solidFill>
                  <a:srgbClr val="3D3D3D"/>
                </a:solidFill>
                <a:latin typeface="Century Gothic"/>
                <a:ea typeface="+mn-lt"/>
                <a:cs typeface="+mn-lt"/>
              </a:rPr>
              <a:t>subvención</a:t>
            </a:r>
            <a:r>
              <a:rPr lang="en-US" sz="1800" dirty="0">
                <a:solidFill>
                  <a:srgbClr val="3D3D3D"/>
                </a:solidFill>
                <a:latin typeface="Century Gothic"/>
                <a:ea typeface="+mn-lt"/>
                <a:cs typeface="+mn-lt"/>
              </a:rPr>
              <a:t> de la UCSF antes de </a:t>
            </a:r>
            <a:r>
              <a:rPr lang="en-US" sz="1800" err="1">
                <a:solidFill>
                  <a:srgbClr val="3D3D3D"/>
                </a:solidFill>
                <a:latin typeface="Century Gothic"/>
                <a:ea typeface="+mn-lt"/>
                <a:cs typeface="+mn-lt"/>
              </a:rPr>
              <a:t>informar</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el</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tiempo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aprovechado</a:t>
            </a:r>
            <a:r>
              <a:rPr lang="en-US" sz="1800" dirty="0">
                <a:solidFill>
                  <a:srgbClr val="3D3D3D"/>
                </a:solidFill>
                <a:latin typeface="Century Gothic"/>
                <a:ea typeface="+mn-lt"/>
                <a:cs typeface="+mn-lt"/>
              </a:rPr>
              <a:t> para </a:t>
            </a:r>
            <a:r>
              <a:rPr lang="en-US" sz="1800" err="1">
                <a:solidFill>
                  <a:srgbClr val="3D3D3D"/>
                </a:solidFill>
                <a:latin typeface="Century Gothic"/>
                <a:ea typeface="+mn-lt"/>
                <a:cs typeface="+mn-lt"/>
              </a:rPr>
              <a:t>el</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proyecto</a:t>
            </a:r>
            <a:r>
              <a:rPr lang="en-US" sz="1800" dirty="0">
                <a:solidFill>
                  <a:srgbClr val="3D3D3D"/>
                </a:solidFill>
                <a:latin typeface="Century Gothic"/>
                <a:ea typeface="+mn-lt"/>
                <a:cs typeface="+mn-lt"/>
              </a:rPr>
              <a:t> </a:t>
            </a:r>
            <a:endParaRPr lang="en-US" sz="1800">
              <a:latin typeface="Century Gothic"/>
            </a:endParaRPr>
          </a:p>
          <a:p>
            <a:pPr marL="629920" lvl="1" indent="-305435"/>
            <a:r>
              <a:rPr lang="en-US" sz="1800" dirty="0">
                <a:solidFill>
                  <a:srgbClr val="3D3D3D"/>
                </a:solidFill>
                <a:latin typeface="Century Gothic"/>
                <a:ea typeface="+mn-lt"/>
                <a:cs typeface="+mn-lt"/>
              </a:rPr>
              <a:t>Kit de </a:t>
            </a:r>
            <a:r>
              <a:rPr lang="en-US" sz="1800" err="1">
                <a:solidFill>
                  <a:srgbClr val="3D3D3D"/>
                </a:solidFill>
                <a:latin typeface="Century Gothic"/>
                <a:ea typeface="+mn-lt"/>
                <a:cs typeface="+mn-lt"/>
              </a:rPr>
              <a:t>herramientas</a:t>
            </a:r>
            <a:r>
              <a:rPr lang="en-US" sz="1800" dirty="0">
                <a:solidFill>
                  <a:srgbClr val="3D3D3D"/>
                </a:solidFill>
                <a:latin typeface="Century Gothic"/>
                <a:ea typeface="+mn-lt"/>
                <a:cs typeface="+mn-lt"/>
              </a:rPr>
              <a:t> para ADU: </a:t>
            </a:r>
            <a:endParaRPr lang="en-US" sz="1800">
              <a:latin typeface="Century Gothic"/>
            </a:endParaRPr>
          </a:p>
          <a:p>
            <a:pPr marL="899795" lvl="2" indent="-269875"/>
            <a:r>
              <a:rPr lang="en-US" sz="1800" dirty="0">
                <a:solidFill>
                  <a:srgbClr val="3D3D3D"/>
                </a:solidFill>
                <a:latin typeface="Century Gothic"/>
                <a:ea typeface="+mn-lt"/>
                <a:cs typeface="+mn-lt"/>
              </a:rPr>
              <a:t>La ciudad </a:t>
            </a:r>
            <a:r>
              <a:rPr lang="en-US" sz="1800" err="1">
                <a:solidFill>
                  <a:srgbClr val="3D3D3D"/>
                </a:solidFill>
                <a:latin typeface="Century Gothic"/>
                <a:ea typeface="+mn-lt"/>
                <a:cs typeface="+mn-lt"/>
              </a:rPr>
              <a:t>continúa</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revisando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el</a:t>
            </a:r>
            <a:r>
              <a:rPr lang="en-US" sz="1800" dirty="0">
                <a:solidFill>
                  <a:srgbClr val="3D3D3D"/>
                </a:solidFill>
                <a:latin typeface="Century Gothic"/>
                <a:ea typeface="+mn-lt"/>
                <a:cs typeface="+mn-lt"/>
              </a:rPr>
              <a:t> conjunto de </a:t>
            </a:r>
            <a:r>
              <a:rPr lang="en-US" sz="1800" err="1">
                <a:solidFill>
                  <a:srgbClr val="3D3D3D"/>
                </a:solidFill>
                <a:latin typeface="Century Gothic"/>
                <a:ea typeface="+mn-lt"/>
                <a:cs typeface="+mn-lt"/>
              </a:rPr>
              <a:t>permisos</a:t>
            </a:r>
            <a:r>
              <a:rPr lang="en-US" sz="1800" dirty="0">
                <a:solidFill>
                  <a:srgbClr val="3D3D3D"/>
                </a:solidFill>
                <a:latin typeface="Century Gothic"/>
                <a:ea typeface="+mn-lt"/>
                <a:cs typeface="+mn-lt"/>
              </a:rPr>
              <a:t> del kit de </a:t>
            </a:r>
            <a:r>
              <a:rPr lang="en-US" sz="1800" err="1">
                <a:solidFill>
                  <a:srgbClr val="3D3D3D"/>
                </a:solidFill>
                <a:latin typeface="Century Gothic"/>
                <a:ea typeface="+mn-lt"/>
                <a:cs typeface="+mn-lt"/>
              </a:rPr>
              <a:t>herramientas</a:t>
            </a:r>
            <a:r>
              <a:rPr lang="en-US" sz="1800" dirty="0">
                <a:solidFill>
                  <a:srgbClr val="3D3D3D"/>
                </a:solidFill>
                <a:latin typeface="Century Gothic"/>
                <a:ea typeface="+mn-lt"/>
                <a:cs typeface="+mn-lt"/>
              </a:rPr>
              <a:t> para ADU </a:t>
            </a:r>
          </a:p>
          <a:p>
            <a:pPr marL="899795" lvl="2" indent="-269875"/>
            <a:r>
              <a:rPr lang="en-US" sz="1800" err="1">
                <a:solidFill>
                  <a:srgbClr val="3D3D3D"/>
                </a:solidFill>
                <a:latin typeface="Century Gothic"/>
                <a:ea typeface="+mn-lt"/>
                <a:cs typeface="+mn-lt"/>
              </a:rPr>
              <a:t>Continuación</a:t>
            </a:r>
            <a:r>
              <a:rPr lang="en-US" sz="1800" dirty="0">
                <a:solidFill>
                  <a:srgbClr val="3D3D3D"/>
                </a:solidFill>
                <a:latin typeface="Century Gothic"/>
                <a:ea typeface="+mn-lt"/>
                <a:cs typeface="+mn-lt"/>
              </a:rPr>
              <a:t> de la </a:t>
            </a:r>
            <a:r>
              <a:rPr lang="en-US" sz="1800" err="1">
                <a:solidFill>
                  <a:srgbClr val="3D3D3D"/>
                </a:solidFill>
                <a:latin typeface="Century Gothic"/>
                <a:ea typeface="+mn-lt"/>
                <a:cs typeface="+mn-lt"/>
              </a:rPr>
              <a:t>difusión</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comunitaria</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incluida</a:t>
            </a:r>
            <a:r>
              <a:rPr lang="en-US" sz="1800" dirty="0">
                <a:solidFill>
                  <a:srgbClr val="3D3D3D"/>
                </a:solidFill>
                <a:latin typeface="Century Gothic"/>
                <a:ea typeface="+mn-lt"/>
                <a:cs typeface="+mn-lt"/>
              </a:rPr>
              <a:t> la National Night Out </a:t>
            </a:r>
            <a:endParaRPr lang="en-US" sz="1800">
              <a:latin typeface="Century Gothic"/>
            </a:endParaRPr>
          </a:p>
          <a:p>
            <a:pPr marL="629920" lvl="1" indent="-305435"/>
            <a:r>
              <a:rPr lang="en-US" sz="1800" err="1">
                <a:solidFill>
                  <a:srgbClr val="3D3D3D"/>
                </a:solidFill>
                <a:latin typeface="Century Gothic"/>
                <a:ea typeface="+mn-lt"/>
                <a:cs typeface="+mn-lt"/>
              </a:rPr>
              <a:t>Campaña</a:t>
            </a:r>
            <a:r>
              <a:rPr lang="en-US" sz="1800" dirty="0">
                <a:solidFill>
                  <a:srgbClr val="3D3D3D"/>
                </a:solidFill>
                <a:latin typeface="Century Gothic"/>
                <a:ea typeface="+mn-lt"/>
                <a:cs typeface="+mn-lt"/>
              </a:rPr>
              <a:t> Buy Local </a:t>
            </a:r>
            <a:endParaRPr lang="en-US" sz="1800">
              <a:latin typeface="Century Gothic"/>
            </a:endParaRPr>
          </a:p>
          <a:p>
            <a:pPr marL="899795" lvl="2" indent="-269875"/>
            <a:r>
              <a:rPr lang="en-US" sz="1800" dirty="0">
                <a:solidFill>
                  <a:srgbClr val="3D3D3D"/>
                </a:solidFill>
                <a:latin typeface="Century Gothic"/>
                <a:ea typeface="+mn-lt"/>
                <a:cs typeface="+mn-lt"/>
              </a:rPr>
              <a:t>Se </a:t>
            </a:r>
            <a:r>
              <a:rPr lang="en-US" sz="1800" err="1">
                <a:solidFill>
                  <a:srgbClr val="3D3D3D"/>
                </a:solidFill>
                <a:latin typeface="Century Gothic"/>
                <a:ea typeface="+mn-lt"/>
                <a:cs typeface="+mn-lt"/>
              </a:rPr>
              <a:t>publicó</a:t>
            </a:r>
            <a:r>
              <a:rPr lang="en-US" sz="1800" dirty="0">
                <a:solidFill>
                  <a:srgbClr val="3D3D3D"/>
                </a:solidFill>
                <a:latin typeface="Century Gothic"/>
                <a:ea typeface="+mn-lt"/>
                <a:cs typeface="+mn-lt"/>
              </a:rPr>
              <a:t> la </a:t>
            </a:r>
            <a:r>
              <a:rPr lang="en-US" sz="1800" err="1">
                <a:solidFill>
                  <a:srgbClr val="3D3D3D"/>
                </a:solidFill>
                <a:latin typeface="Century Gothic"/>
                <a:ea typeface="+mn-lt"/>
                <a:cs typeface="+mn-lt"/>
              </a:rPr>
              <a:t>solicitud</a:t>
            </a:r>
            <a:r>
              <a:rPr lang="en-US" sz="1800" dirty="0">
                <a:solidFill>
                  <a:srgbClr val="3D3D3D"/>
                </a:solidFill>
                <a:latin typeface="Century Gothic"/>
                <a:ea typeface="+mn-lt"/>
                <a:cs typeface="+mn-lt"/>
              </a:rPr>
              <a:t> de </a:t>
            </a:r>
            <a:r>
              <a:rPr lang="en-US" sz="1800" err="1">
                <a:solidFill>
                  <a:srgbClr val="3D3D3D"/>
                </a:solidFill>
                <a:latin typeface="Century Gothic"/>
                <a:ea typeface="+mn-lt"/>
                <a:cs typeface="+mn-lt"/>
              </a:rPr>
              <a:t>propuestas</a:t>
            </a:r>
            <a:r>
              <a:rPr lang="en-US" sz="1800" dirty="0">
                <a:solidFill>
                  <a:srgbClr val="3D3D3D"/>
                </a:solidFill>
                <a:latin typeface="Century Gothic"/>
                <a:ea typeface="+mn-lt"/>
                <a:cs typeface="+mn-lt"/>
              </a:rPr>
              <a:t>/</a:t>
            </a:r>
            <a:r>
              <a:rPr lang="en-US" sz="1800" err="1">
                <a:solidFill>
                  <a:srgbClr val="3D3D3D"/>
                </a:solidFill>
                <a:latin typeface="Century Gothic"/>
                <a:ea typeface="+mn-lt"/>
                <a:cs typeface="+mn-lt"/>
              </a:rPr>
              <a:t>calificación</a:t>
            </a:r>
            <a:r>
              <a:rPr lang="en-US" sz="1800" dirty="0">
                <a:solidFill>
                  <a:srgbClr val="3D3D3D"/>
                </a:solidFill>
                <a:latin typeface="Century Gothic"/>
                <a:ea typeface="+mn-lt"/>
                <a:cs typeface="+mn-lt"/>
              </a:rPr>
              <a:t> para un consultor de </a:t>
            </a:r>
            <a:r>
              <a:rPr lang="en-US" sz="1800" err="1">
                <a:solidFill>
                  <a:srgbClr val="3D3D3D"/>
                </a:solidFill>
                <a:latin typeface="Century Gothic"/>
                <a:ea typeface="+mn-lt"/>
                <a:cs typeface="+mn-lt"/>
              </a:rPr>
              <a:t>eventos</a:t>
            </a:r>
            <a:r>
              <a:rPr lang="en-US" sz="1800" dirty="0">
                <a:solidFill>
                  <a:srgbClr val="3D3D3D"/>
                </a:solidFill>
                <a:latin typeface="Century Gothic"/>
                <a:ea typeface="+mn-lt"/>
                <a:cs typeface="+mn-lt"/>
              </a:rPr>
              <a:t>/marketing para la </a:t>
            </a:r>
            <a:r>
              <a:rPr lang="en-US" sz="1800" err="1">
                <a:solidFill>
                  <a:srgbClr val="3D3D3D"/>
                </a:solidFill>
                <a:latin typeface="Century Gothic"/>
                <a:ea typeface="+mn-lt"/>
                <a:cs typeface="+mn-lt"/>
              </a:rPr>
              <a:t>campaña</a:t>
            </a:r>
            <a:r>
              <a:rPr lang="en-US" sz="1800" dirty="0">
                <a:solidFill>
                  <a:srgbClr val="3D3D3D"/>
                </a:solidFill>
                <a:latin typeface="Century Gothic"/>
                <a:ea typeface="+mn-lt"/>
                <a:cs typeface="+mn-lt"/>
              </a:rPr>
              <a:t> Buy Local (</a:t>
            </a:r>
            <a:r>
              <a:rPr lang="en-US" sz="1800" err="1">
                <a:solidFill>
                  <a:srgbClr val="3D3D3D"/>
                </a:solidFill>
                <a:latin typeface="Century Gothic"/>
                <a:ea typeface="+mn-lt"/>
                <a:cs typeface="+mn-lt"/>
              </a:rPr>
              <a:t>fecha</a:t>
            </a:r>
            <a:r>
              <a:rPr lang="en-US" sz="1800" dirty="0">
                <a:solidFill>
                  <a:srgbClr val="3D3D3D"/>
                </a:solidFill>
                <a:latin typeface="Century Gothic"/>
                <a:ea typeface="+mn-lt"/>
                <a:cs typeface="+mn-lt"/>
              </a:rPr>
              <a:t> de </a:t>
            </a:r>
            <a:r>
              <a:rPr lang="en-US" sz="1800" err="1">
                <a:solidFill>
                  <a:srgbClr val="3D3D3D"/>
                </a:solidFill>
                <a:latin typeface="Century Gothic"/>
                <a:ea typeface="+mn-lt"/>
                <a:cs typeface="+mn-lt"/>
              </a:rPr>
              <a:t>cierre</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el</a:t>
            </a:r>
            <a:r>
              <a:rPr lang="en-US" sz="1800" dirty="0">
                <a:solidFill>
                  <a:srgbClr val="3D3D3D"/>
                </a:solidFill>
                <a:latin typeface="Century Gothic"/>
                <a:ea typeface="+mn-lt"/>
                <a:cs typeface="+mn-lt"/>
              </a:rPr>
              <a:t> 22 de </a:t>
            </a:r>
            <a:r>
              <a:rPr lang="en-US" sz="1800" err="1">
                <a:solidFill>
                  <a:srgbClr val="3D3D3D"/>
                </a:solidFill>
                <a:latin typeface="Century Gothic"/>
                <a:ea typeface="+mn-lt"/>
                <a:cs typeface="+mn-lt"/>
              </a:rPr>
              <a:t>agosto</a:t>
            </a:r>
            <a:r>
              <a:rPr lang="en-US" sz="1800" dirty="0">
                <a:solidFill>
                  <a:srgbClr val="3D3D3D"/>
                </a:solidFill>
                <a:latin typeface="Century Gothic"/>
                <a:ea typeface="+mn-lt"/>
                <a:cs typeface="+mn-lt"/>
              </a:rPr>
              <a:t>) </a:t>
            </a:r>
          </a:p>
          <a:p>
            <a:pPr marL="899795" lvl="2" indent="-269875"/>
            <a:r>
              <a:rPr lang="en-US" sz="1800" err="1">
                <a:solidFill>
                  <a:srgbClr val="3D3D3D"/>
                </a:solidFill>
                <a:latin typeface="Century Gothic"/>
                <a:ea typeface="+mn-lt"/>
                <a:cs typeface="+mn-lt"/>
              </a:rPr>
              <a:t>Continuación</a:t>
            </a:r>
            <a:r>
              <a:rPr lang="en-US" sz="1800" dirty="0">
                <a:solidFill>
                  <a:srgbClr val="3D3D3D"/>
                </a:solidFill>
                <a:latin typeface="Century Gothic"/>
                <a:ea typeface="+mn-lt"/>
                <a:cs typeface="+mn-lt"/>
              </a:rPr>
              <a:t> del </a:t>
            </a:r>
            <a:r>
              <a:rPr lang="en-US" sz="1800" err="1">
                <a:solidFill>
                  <a:srgbClr val="3D3D3D"/>
                </a:solidFill>
                <a:latin typeface="Century Gothic"/>
                <a:ea typeface="+mn-lt"/>
                <a:cs typeface="+mn-lt"/>
              </a:rPr>
              <a:t>borrador</a:t>
            </a:r>
            <a:r>
              <a:rPr lang="en-US" sz="1800" dirty="0">
                <a:solidFill>
                  <a:srgbClr val="3D3D3D"/>
                </a:solidFill>
                <a:latin typeface="Century Gothic"/>
                <a:ea typeface="+mn-lt"/>
                <a:cs typeface="+mn-lt"/>
              </a:rPr>
              <a:t> del </a:t>
            </a:r>
            <a:r>
              <a:rPr lang="en-US" sz="1800" err="1">
                <a:solidFill>
                  <a:srgbClr val="3D3D3D"/>
                </a:solidFill>
                <a:latin typeface="Century Gothic"/>
                <a:ea typeface="+mn-lt"/>
                <a:cs typeface="+mn-lt"/>
              </a:rPr>
              <a:t>contrato</a:t>
            </a:r>
            <a:r>
              <a:rPr lang="en-US" sz="1800" dirty="0">
                <a:solidFill>
                  <a:srgbClr val="3D3D3D"/>
                </a:solidFill>
                <a:latin typeface="Century Gothic"/>
                <a:ea typeface="+mn-lt"/>
                <a:cs typeface="+mn-lt"/>
              </a:rPr>
              <a:t> con </a:t>
            </a:r>
            <a:r>
              <a:rPr lang="en-US" sz="1800" err="1">
                <a:solidFill>
                  <a:srgbClr val="3D3D3D"/>
                </a:solidFill>
                <a:latin typeface="Century Gothic"/>
                <a:ea typeface="+mn-lt"/>
                <a:cs typeface="+mn-lt"/>
              </a:rPr>
              <a:t>bluedot</a:t>
            </a:r>
            <a:r>
              <a:rPr lang="en-US" sz="1800" dirty="0">
                <a:solidFill>
                  <a:srgbClr val="3D3D3D"/>
                </a:solidFill>
                <a:latin typeface="Century Gothic"/>
                <a:ea typeface="+mn-lt"/>
                <a:cs typeface="+mn-lt"/>
              </a:rPr>
              <a:t> para </a:t>
            </a:r>
            <a:r>
              <a:rPr lang="en-US" sz="1800" err="1">
                <a:solidFill>
                  <a:srgbClr val="3D3D3D"/>
                </a:solidFill>
                <a:latin typeface="Century Gothic"/>
                <a:ea typeface="+mn-lt"/>
                <a:cs typeface="+mn-lt"/>
              </a:rPr>
              <a:t>apoyar</a:t>
            </a:r>
            <a:r>
              <a:rPr lang="en-US" sz="1800" dirty="0">
                <a:solidFill>
                  <a:srgbClr val="3D3D3D"/>
                </a:solidFill>
                <a:latin typeface="Century Gothic"/>
                <a:ea typeface="+mn-lt"/>
                <a:cs typeface="+mn-lt"/>
              </a:rPr>
              <a:t> la </a:t>
            </a:r>
            <a:r>
              <a:rPr lang="en-US" sz="1800" err="1">
                <a:solidFill>
                  <a:srgbClr val="3D3D3D"/>
                </a:solidFill>
                <a:latin typeface="Century Gothic"/>
                <a:ea typeface="+mn-lt"/>
                <a:cs typeface="+mn-lt"/>
              </a:rPr>
              <a:t>campaña</a:t>
            </a:r>
            <a:r>
              <a:rPr lang="en-US" sz="1800" dirty="0">
                <a:solidFill>
                  <a:srgbClr val="3D3D3D"/>
                </a:solidFill>
                <a:latin typeface="Century Gothic"/>
                <a:ea typeface="+mn-lt"/>
                <a:cs typeface="+mn-lt"/>
              </a:rPr>
              <a:t> Buy Local </a:t>
            </a:r>
            <a:endParaRPr lang="en-US" sz="1800">
              <a:latin typeface="Century Gothic"/>
            </a:endParaRPr>
          </a:p>
          <a:p>
            <a:pPr marL="285750" indent="-285750"/>
            <a:r>
              <a:rPr lang="en-US" b="1" err="1">
                <a:solidFill>
                  <a:srgbClr val="3D3D3D"/>
                </a:solidFill>
                <a:latin typeface="Century Gothic"/>
                <a:ea typeface="+mn-lt"/>
                <a:cs typeface="+mn-lt"/>
              </a:rPr>
              <a:t>Gastos</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totales</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informados</a:t>
            </a:r>
            <a:r>
              <a:rPr lang="en-US" b="1" dirty="0">
                <a:solidFill>
                  <a:srgbClr val="3D3D3D"/>
                </a:solidFill>
                <a:latin typeface="Century Gothic"/>
                <a:ea typeface="+mn-lt"/>
                <a:cs typeface="+mn-lt"/>
              </a:rPr>
              <a:t> hasta la </a:t>
            </a:r>
            <a:r>
              <a:rPr lang="en-US" b="1" err="1">
                <a:solidFill>
                  <a:srgbClr val="3D3D3D"/>
                </a:solidFill>
                <a:latin typeface="Century Gothic"/>
                <a:ea typeface="+mn-lt"/>
                <a:cs typeface="+mn-lt"/>
              </a:rPr>
              <a:t>fecha</a:t>
            </a:r>
            <a:r>
              <a:rPr lang="en-US" b="1" dirty="0">
                <a:solidFill>
                  <a:srgbClr val="3D3D3D"/>
                </a:solidFill>
                <a:latin typeface="Century Gothic"/>
                <a:ea typeface="+mn-lt"/>
                <a:cs typeface="+mn-lt"/>
              </a:rPr>
              <a:t>: </a:t>
            </a:r>
            <a:r>
              <a:rPr lang="en-US" dirty="0">
                <a:solidFill>
                  <a:srgbClr val="3D3D3D"/>
                </a:solidFill>
                <a:latin typeface="Century Gothic"/>
                <a:ea typeface="+mn-lt"/>
                <a:cs typeface="+mn-lt"/>
              </a:rPr>
              <a:t>$104,562.44</a:t>
            </a:r>
            <a:endParaRPr lang="en-US" dirty="0">
              <a:solidFill>
                <a:srgbClr val="3D3D3D"/>
              </a:solidFill>
              <a:highlight>
                <a:srgbClr val="FFFF00"/>
              </a:highlight>
              <a:latin typeface="Century Gothic"/>
              <a:ea typeface="+mn-lt"/>
              <a:cs typeface="+mn-lt"/>
            </a:endParaRPr>
          </a:p>
          <a:p>
            <a:pPr marL="285750" indent="-285750"/>
            <a:r>
              <a:rPr lang="en-US" b="1" err="1">
                <a:solidFill>
                  <a:srgbClr val="3D3D3D"/>
                </a:solidFill>
                <a:latin typeface="Century Gothic"/>
                <a:ea typeface="+mn-lt"/>
                <a:cs typeface="+mn-lt"/>
              </a:rPr>
              <a:t>Presupuesto</a:t>
            </a:r>
            <a:r>
              <a:rPr lang="en-US" b="1" dirty="0">
                <a:solidFill>
                  <a:srgbClr val="3D3D3D"/>
                </a:solidFill>
                <a:latin typeface="Century Gothic"/>
                <a:ea typeface="+mn-lt"/>
                <a:cs typeface="+mn-lt"/>
              </a:rPr>
              <a:t> restante:</a:t>
            </a:r>
            <a:r>
              <a:rPr lang="en-US" dirty="0">
                <a:solidFill>
                  <a:srgbClr val="3D3D3D"/>
                </a:solidFill>
                <a:latin typeface="Century Gothic"/>
                <a:ea typeface="+mn-lt"/>
                <a:cs typeface="+mn-lt"/>
              </a:rPr>
              <a:t> $577,073.18</a:t>
            </a:r>
            <a:endParaRPr lang="en-US" dirty="0">
              <a:solidFill>
                <a:srgbClr val="3D3D3D"/>
              </a:solidFill>
              <a:highlight>
                <a:srgbClr val="FFFF00"/>
              </a:highlight>
              <a:latin typeface="Century Gothic"/>
              <a:ea typeface="+mn-lt"/>
              <a:cs typeface="+mn-lt"/>
            </a:endParaRPr>
          </a:p>
          <a:p>
            <a:pPr marL="285750" indent="-285750"/>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planificado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en</a:t>
            </a:r>
            <a:r>
              <a:rPr lang="en-US" b="1" dirty="0">
                <a:solidFill>
                  <a:srgbClr val="3D3D3D"/>
                </a:solidFill>
                <a:latin typeface="Century Gothic"/>
                <a:ea typeface="+mn-lt"/>
                <a:cs typeface="+mn-lt"/>
              </a:rPr>
              <a:t> las </a:t>
            </a:r>
            <a:r>
              <a:rPr lang="en-US" b="1" err="1">
                <a:solidFill>
                  <a:srgbClr val="3D3D3D"/>
                </a:solidFill>
                <a:latin typeface="Century Gothic"/>
                <a:ea typeface="+mn-lt"/>
                <a:cs typeface="+mn-lt"/>
              </a:rPr>
              <a:t>próximas</a:t>
            </a:r>
            <a:r>
              <a:rPr lang="en-US" b="1" dirty="0">
                <a:solidFill>
                  <a:srgbClr val="3D3D3D"/>
                </a:solidFill>
                <a:latin typeface="Century Gothic"/>
                <a:ea typeface="+mn-lt"/>
                <a:cs typeface="+mn-lt"/>
              </a:rPr>
              <a:t> dos </a:t>
            </a:r>
            <a:r>
              <a:rPr lang="en-US" b="1" err="1">
                <a:solidFill>
                  <a:srgbClr val="3D3D3D"/>
                </a:solidFill>
                <a:latin typeface="Century Gothic"/>
                <a:ea typeface="+mn-lt"/>
                <a:cs typeface="+mn-lt"/>
              </a:rPr>
              <a:t>semanas</a:t>
            </a:r>
            <a:r>
              <a:rPr lang="en-US" b="1" dirty="0">
                <a:solidFill>
                  <a:srgbClr val="3D3D3D"/>
                </a:solidFill>
                <a:latin typeface="Century Gothic"/>
                <a:ea typeface="+mn-lt"/>
                <a:cs typeface="+mn-lt"/>
              </a:rPr>
              <a:t>: </a:t>
            </a:r>
            <a:endParaRPr lang="en-US" b="1" dirty="0">
              <a:latin typeface="Century Gothic"/>
            </a:endParaRPr>
          </a:p>
          <a:p>
            <a:pPr marL="610235" lvl="1" indent="-305435"/>
            <a:r>
              <a:rPr lang="en-US" sz="1800" dirty="0">
                <a:latin typeface="Century Gothic"/>
                <a:ea typeface="+mn-lt"/>
                <a:cs typeface="+mn-lt"/>
              </a:rPr>
              <a:t>RFP para la </a:t>
            </a:r>
            <a:r>
              <a:rPr lang="en-US" sz="1800" err="1">
                <a:latin typeface="Century Gothic"/>
                <a:ea typeface="+mn-lt"/>
                <a:cs typeface="+mn-lt"/>
              </a:rPr>
              <a:t>campaña</a:t>
            </a:r>
            <a:r>
              <a:rPr lang="en-US" sz="1800" dirty="0">
                <a:latin typeface="Century Gothic"/>
                <a:ea typeface="+mn-lt"/>
                <a:cs typeface="+mn-lt"/>
              </a:rPr>
              <a:t> Buy Local</a:t>
            </a:r>
            <a:endParaRPr lang="en-US" sz="1800" b="1" dirty="0">
              <a:latin typeface="Century Gothic"/>
              <a:ea typeface="+mn-lt"/>
              <a:cs typeface="+mn-lt"/>
            </a:endParaRPr>
          </a:p>
          <a:p>
            <a:pPr marL="629920" lvl="1" indent="-305435"/>
            <a:endParaRPr lang="en-US"/>
          </a:p>
          <a:p>
            <a:pPr marL="629920" lvl="1" indent="-305435"/>
            <a:endParaRPr lang="en-US">
              <a:latin typeface="Gill Sans MT" panose="020B0502020104020203"/>
            </a:endParaRPr>
          </a:p>
          <a:p>
            <a:pPr marL="305435"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r>
              <a:rPr lang="en-US" b="1" dirty="0"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completado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desde</a:t>
            </a:r>
            <a:r>
              <a:rPr lang="en-US" b="1" dirty="0">
                <a:solidFill>
                  <a:srgbClr val="3D3D3D"/>
                </a:solidFill>
                <a:latin typeface="Century Gothic"/>
                <a:ea typeface="+mn-lt"/>
                <a:cs typeface="+mn-lt"/>
              </a:rPr>
              <a:t> la </a:t>
            </a:r>
            <a:r>
              <a:rPr lang="en-US" b="1" dirty="0" err="1">
                <a:solidFill>
                  <a:srgbClr val="3D3D3D"/>
                </a:solidFill>
                <a:latin typeface="Century Gothic"/>
                <a:ea typeface="+mn-lt"/>
                <a:cs typeface="+mn-lt"/>
              </a:rPr>
              <a:t>última</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reunión</a:t>
            </a:r>
            <a:r>
              <a:rPr lang="en-US" b="1" dirty="0">
                <a:solidFill>
                  <a:srgbClr val="3D3D3D"/>
                </a:solidFill>
                <a:latin typeface="Century Gothic"/>
                <a:ea typeface="+mn-lt"/>
                <a:cs typeface="+mn-lt"/>
              </a:rPr>
              <a:t>: </a:t>
            </a:r>
            <a:endParaRPr lang="en-US" b="1">
              <a:solidFill>
                <a:srgbClr val="3D3D3D"/>
              </a:solidFill>
              <a:latin typeface="Century Gothic"/>
            </a:endParaRPr>
          </a:p>
          <a:p>
            <a:pPr marL="629920" indent="-305435"/>
            <a:r>
              <a:rPr lang="en-US" dirty="0">
                <a:latin typeface="Century Gothic"/>
                <a:ea typeface="+mn-lt"/>
                <a:cs typeface="+mn-lt"/>
              </a:rPr>
              <a:t>El </a:t>
            </a:r>
            <a:r>
              <a:rPr lang="en-US" err="1">
                <a:latin typeface="Century Gothic"/>
                <a:ea typeface="+mn-lt"/>
                <a:cs typeface="+mn-lt"/>
              </a:rPr>
              <a:t>capacitador</a:t>
            </a:r>
            <a:r>
              <a:rPr lang="en-US" dirty="0">
                <a:latin typeface="Century Gothic"/>
                <a:ea typeface="+mn-lt"/>
                <a:cs typeface="+mn-lt"/>
              </a:rPr>
              <a:t> solar de GRID se </a:t>
            </a:r>
            <a:r>
              <a:rPr lang="en-US" err="1">
                <a:latin typeface="Century Gothic"/>
                <a:ea typeface="+mn-lt"/>
                <a:cs typeface="+mn-lt"/>
              </a:rPr>
              <a:t>incorporó</a:t>
            </a:r>
            <a:r>
              <a:rPr lang="en-US" dirty="0">
                <a:latin typeface="Century Gothic"/>
                <a:ea typeface="+mn-lt"/>
                <a:cs typeface="+mn-lt"/>
              </a:rPr>
              <a:t> y </a:t>
            </a:r>
            <a:r>
              <a:rPr lang="en-US" err="1">
                <a:latin typeface="Century Gothic"/>
                <a:ea typeface="+mn-lt"/>
                <a:cs typeface="+mn-lt"/>
              </a:rPr>
              <a:t>aprendió</a:t>
            </a:r>
            <a:r>
              <a:rPr lang="en-US" dirty="0">
                <a:latin typeface="Century Gothic"/>
                <a:ea typeface="+mn-lt"/>
                <a:cs typeface="+mn-lt"/>
              </a:rPr>
              <a:t> </a:t>
            </a:r>
            <a:r>
              <a:rPr lang="en-US" err="1">
                <a:latin typeface="Century Gothic"/>
                <a:ea typeface="+mn-lt"/>
                <a:cs typeface="+mn-lt"/>
              </a:rPr>
              <a:t>el</a:t>
            </a:r>
            <a:r>
              <a:rPr lang="en-US" dirty="0">
                <a:latin typeface="Century Gothic"/>
                <a:ea typeface="+mn-lt"/>
                <a:cs typeface="+mn-lt"/>
              </a:rPr>
              <a:t> plan de </a:t>
            </a:r>
            <a:r>
              <a:rPr lang="en-US" err="1">
                <a:latin typeface="Century Gothic"/>
                <a:ea typeface="+mn-lt"/>
                <a:cs typeface="+mn-lt"/>
              </a:rPr>
              <a:t>estudios</a:t>
            </a:r>
            <a:r>
              <a:rPr lang="en-US" dirty="0">
                <a:latin typeface="Century Gothic"/>
                <a:ea typeface="+mn-lt"/>
                <a:cs typeface="+mn-lt"/>
              </a:rPr>
              <a:t> y </a:t>
            </a:r>
            <a:r>
              <a:rPr lang="en-US" err="1">
                <a:latin typeface="Century Gothic"/>
                <a:ea typeface="+mn-lt"/>
                <a:cs typeface="+mn-lt"/>
              </a:rPr>
              <a:t>los</a:t>
            </a:r>
            <a:r>
              <a:rPr lang="en-US" dirty="0">
                <a:latin typeface="Century Gothic"/>
                <a:ea typeface="+mn-lt"/>
                <a:cs typeface="+mn-lt"/>
              </a:rPr>
              <a:t> </a:t>
            </a:r>
            <a:r>
              <a:rPr lang="en-US" err="1">
                <a:latin typeface="Century Gothic"/>
                <a:ea typeface="+mn-lt"/>
                <a:cs typeface="+mn-lt"/>
              </a:rPr>
              <a:t>laboratorios</a:t>
            </a:r>
            <a:r>
              <a:rPr lang="en-US" dirty="0">
                <a:latin typeface="Century Gothic"/>
                <a:ea typeface="+mn-lt"/>
                <a:cs typeface="+mn-lt"/>
              </a:rPr>
              <a:t> de IBT200. </a:t>
            </a:r>
            <a:r>
              <a:rPr lang="en-US" err="1">
                <a:latin typeface="Century Gothic"/>
                <a:ea typeface="+mn-lt"/>
                <a:cs typeface="+mn-lt"/>
              </a:rPr>
              <a:t>Viajó</a:t>
            </a:r>
            <a:r>
              <a:rPr lang="en-US" dirty="0">
                <a:latin typeface="Century Gothic"/>
                <a:ea typeface="+mn-lt"/>
                <a:cs typeface="+mn-lt"/>
              </a:rPr>
              <a:t> a </a:t>
            </a:r>
            <a:r>
              <a:rPr lang="en-US" err="1">
                <a:latin typeface="Century Gothic"/>
                <a:ea typeface="+mn-lt"/>
                <a:cs typeface="+mn-lt"/>
              </a:rPr>
              <a:t>una</a:t>
            </a:r>
            <a:r>
              <a:rPr lang="en-US" dirty="0">
                <a:latin typeface="Century Gothic"/>
                <a:ea typeface="+mn-lt"/>
                <a:cs typeface="+mn-lt"/>
              </a:rPr>
              <a:t> </a:t>
            </a:r>
            <a:r>
              <a:rPr lang="en-US" err="1">
                <a:latin typeface="Century Gothic"/>
                <a:ea typeface="+mn-lt"/>
                <a:cs typeface="+mn-lt"/>
              </a:rPr>
              <a:t>oficina</a:t>
            </a:r>
            <a:r>
              <a:rPr lang="en-US" dirty="0">
                <a:latin typeface="Century Gothic"/>
                <a:ea typeface="+mn-lt"/>
                <a:cs typeface="+mn-lt"/>
              </a:rPr>
              <a:t> </a:t>
            </a:r>
            <a:r>
              <a:rPr lang="en-US" err="1">
                <a:latin typeface="Century Gothic"/>
                <a:ea typeface="+mn-lt"/>
                <a:cs typeface="+mn-lt"/>
              </a:rPr>
              <a:t>afiliada</a:t>
            </a:r>
            <a:r>
              <a:rPr lang="en-US" dirty="0">
                <a:latin typeface="Century Gothic"/>
                <a:ea typeface="+mn-lt"/>
                <a:cs typeface="+mn-lt"/>
              </a:rPr>
              <a:t> para </a:t>
            </a:r>
            <a:r>
              <a:rPr lang="en-US" err="1">
                <a:latin typeface="Century Gothic"/>
                <a:ea typeface="+mn-lt"/>
                <a:cs typeface="+mn-lt"/>
              </a:rPr>
              <a:t>realizar</a:t>
            </a:r>
            <a:r>
              <a:rPr lang="en-US" dirty="0">
                <a:latin typeface="Century Gothic"/>
                <a:ea typeface="+mn-lt"/>
                <a:cs typeface="+mn-lt"/>
              </a:rPr>
              <a:t> </a:t>
            </a:r>
            <a:r>
              <a:rPr lang="en-US" err="1">
                <a:latin typeface="Century Gothic"/>
                <a:ea typeface="+mn-lt"/>
                <a:cs typeface="+mn-lt"/>
              </a:rPr>
              <a:t>sesiones</a:t>
            </a:r>
            <a:r>
              <a:rPr lang="en-US" dirty="0">
                <a:latin typeface="Century Gothic"/>
                <a:ea typeface="+mn-lt"/>
                <a:cs typeface="+mn-lt"/>
              </a:rPr>
              <a:t> de </a:t>
            </a:r>
            <a:r>
              <a:rPr lang="en-US" err="1">
                <a:latin typeface="Century Gothic"/>
                <a:ea typeface="+mn-lt"/>
                <a:cs typeface="+mn-lt"/>
              </a:rPr>
              <a:t>formación</a:t>
            </a:r>
            <a:r>
              <a:rPr lang="en-US" dirty="0">
                <a:latin typeface="Century Gothic"/>
                <a:ea typeface="+mn-lt"/>
                <a:cs typeface="+mn-lt"/>
              </a:rPr>
              <a:t> de </a:t>
            </a:r>
            <a:r>
              <a:rPr lang="en-US" err="1">
                <a:latin typeface="Century Gothic"/>
                <a:ea typeface="+mn-lt"/>
                <a:cs typeface="+mn-lt"/>
              </a:rPr>
              <a:t>capacitadores</a:t>
            </a:r>
            <a:r>
              <a:rPr lang="en-US" dirty="0">
                <a:latin typeface="Century Gothic"/>
                <a:ea typeface="+mn-lt"/>
                <a:cs typeface="+mn-lt"/>
              </a:rPr>
              <a:t> y de </a:t>
            </a:r>
            <a:r>
              <a:rPr lang="en-US" err="1">
                <a:latin typeface="Century Gothic"/>
                <a:ea typeface="+mn-lt"/>
                <a:cs typeface="+mn-lt"/>
              </a:rPr>
              <a:t>observación</a:t>
            </a:r>
            <a:r>
              <a:rPr lang="en-US" dirty="0">
                <a:latin typeface="Century Gothic"/>
                <a:ea typeface="+mn-lt"/>
                <a:cs typeface="+mn-lt"/>
              </a:rPr>
              <a:t> de </a:t>
            </a:r>
            <a:r>
              <a:rPr lang="en-US" err="1">
                <a:latin typeface="Century Gothic"/>
                <a:ea typeface="+mn-lt"/>
                <a:cs typeface="+mn-lt"/>
              </a:rPr>
              <a:t>capacitadores</a:t>
            </a:r>
            <a:r>
              <a:rPr lang="en-US" dirty="0">
                <a:latin typeface="Century Gothic"/>
                <a:ea typeface="+mn-lt"/>
                <a:cs typeface="+mn-lt"/>
              </a:rPr>
              <a:t>.</a:t>
            </a:r>
            <a:endParaRPr lang="en-US" b="1" dirty="0">
              <a:latin typeface="Century Gothic"/>
            </a:endParaRPr>
          </a:p>
          <a:p>
            <a:pPr marL="629920" lvl="1" indent="-305435"/>
            <a:r>
              <a:rPr lang="en-US" sz="1800" err="1">
                <a:latin typeface="Century Gothic"/>
                <a:ea typeface="+mn-lt"/>
                <a:cs typeface="+mn-lt"/>
              </a:rPr>
              <a:t>Reunión</a:t>
            </a:r>
            <a:r>
              <a:rPr lang="en-US" sz="1800" dirty="0">
                <a:latin typeface="Century Gothic"/>
                <a:ea typeface="+mn-lt"/>
                <a:cs typeface="+mn-lt"/>
              </a:rPr>
              <a:t> de </a:t>
            </a:r>
            <a:r>
              <a:rPr lang="en-US" sz="1800" err="1">
                <a:latin typeface="Century Gothic"/>
                <a:ea typeface="+mn-lt"/>
                <a:cs typeface="+mn-lt"/>
              </a:rPr>
              <a:t>coordinación</a:t>
            </a:r>
            <a:r>
              <a:rPr lang="en-US" sz="1800" dirty="0">
                <a:latin typeface="Century Gothic"/>
                <a:ea typeface="+mn-lt"/>
                <a:cs typeface="+mn-lt"/>
              </a:rPr>
              <a:t> entre GRID y </a:t>
            </a:r>
            <a:r>
              <a:rPr lang="en-US" sz="1800" err="1">
                <a:latin typeface="Century Gothic"/>
                <a:ea typeface="+mn-lt"/>
                <a:cs typeface="+mn-lt"/>
              </a:rPr>
              <a:t>el</a:t>
            </a:r>
            <a:r>
              <a:rPr lang="en-US" sz="1800" dirty="0">
                <a:latin typeface="Century Gothic"/>
                <a:ea typeface="+mn-lt"/>
                <a:cs typeface="+mn-lt"/>
              </a:rPr>
              <a:t> subdirector de E&amp;T</a:t>
            </a:r>
            <a:endParaRPr lang="en-US" sz="1800">
              <a:latin typeface="Century Gothic"/>
            </a:endParaRPr>
          </a:p>
          <a:p>
            <a:pPr marL="629920" lvl="1" indent="-305435"/>
            <a:r>
              <a:rPr lang="en-US" sz="1800" dirty="0">
                <a:latin typeface="Century Gothic"/>
                <a:ea typeface="+mn-lt"/>
                <a:cs typeface="+mn-lt"/>
              </a:rPr>
              <a:t>Presentación del CSC</a:t>
            </a:r>
            <a:endParaRPr lang="en-US" sz="1800">
              <a:latin typeface="Century Gothic"/>
            </a:endParaRPr>
          </a:p>
          <a:p>
            <a:pPr marL="305435" indent="-305435"/>
            <a:r>
              <a:rPr lang="en-US" b="1" dirty="0" err="1">
                <a:solidFill>
                  <a:srgbClr val="3D3D3D"/>
                </a:solidFill>
                <a:latin typeface="Century Gothic"/>
                <a:ea typeface="+mn-lt"/>
                <a:cs typeface="+mn-lt"/>
              </a:rPr>
              <a:t>Gastos</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totales</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informados</a:t>
            </a:r>
            <a:r>
              <a:rPr lang="en-US" b="1" dirty="0">
                <a:solidFill>
                  <a:srgbClr val="3D3D3D"/>
                </a:solidFill>
                <a:latin typeface="Century Gothic"/>
                <a:ea typeface="+mn-lt"/>
                <a:cs typeface="+mn-lt"/>
              </a:rPr>
              <a:t> hasta la </a:t>
            </a:r>
            <a:r>
              <a:rPr lang="en-US" b="1" dirty="0" err="1">
                <a:solidFill>
                  <a:srgbClr val="3D3D3D"/>
                </a:solidFill>
                <a:latin typeface="Century Gothic"/>
                <a:ea typeface="+mn-lt"/>
                <a:cs typeface="+mn-lt"/>
              </a:rPr>
              <a:t>fecha</a:t>
            </a:r>
            <a:r>
              <a:rPr lang="en-US" b="1" dirty="0">
                <a:solidFill>
                  <a:srgbClr val="3D3D3D"/>
                </a:solidFill>
                <a:latin typeface="Century Gothic"/>
                <a:ea typeface="+mn-lt"/>
                <a:cs typeface="+mn-lt"/>
              </a:rPr>
              <a:t>: </a:t>
            </a:r>
            <a:r>
              <a:rPr lang="en-US" dirty="0">
                <a:solidFill>
                  <a:srgbClr val="3D3D3D"/>
                </a:solidFill>
                <a:latin typeface="Century Gothic"/>
                <a:ea typeface="+mn-lt"/>
                <a:cs typeface="+mn-lt"/>
              </a:rPr>
              <a:t>$11,370.21</a:t>
            </a:r>
            <a:endParaRPr lang="en-US">
              <a:solidFill>
                <a:srgbClr val="3D3D3D"/>
              </a:solidFill>
              <a:highlight>
                <a:srgbClr val="FFFF00"/>
              </a:highlight>
              <a:latin typeface="Century Gothic"/>
              <a:ea typeface="+mn-lt"/>
              <a:cs typeface="+mn-lt"/>
            </a:endParaRPr>
          </a:p>
          <a:p>
            <a:pPr marL="0" indent="0">
              <a:buNone/>
            </a:pPr>
            <a:endParaRPr lang="en-US" b="1" dirty="0">
              <a:latin typeface="Century Gothic"/>
            </a:endParaRPr>
          </a:p>
          <a:p>
            <a:pPr marL="305435" indent="-305435"/>
            <a:r>
              <a:rPr lang="en-US" b="1" dirty="0" err="1">
                <a:solidFill>
                  <a:srgbClr val="3D3D3D"/>
                </a:solidFill>
                <a:latin typeface="Century Gothic"/>
                <a:ea typeface="+mn-lt"/>
                <a:cs typeface="+mn-lt"/>
              </a:rPr>
              <a:t>Presupuesto</a:t>
            </a:r>
            <a:r>
              <a:rPr lang="en-US" b="1" dirty="0">
                <a:solidFill>
                  <a:srgbClr val="3D3D3D"/>
                </a:solidFill>
                <a:latin typeface="Century Gothic"/>
                <a:ea typeface="+mn-lt"/>
                <a:cs typeface="+mn-lt"/>
              </a:rPr>
              <a:t> restante:</a:t>
            </a:r>
            <a:r>
              <a:rPr lang="en-US" dirty="0">
                <a:solidFill>
                  <a:srgbClr val="3D3D3D"/>
                </a:solidFill>
                <a:latin typeface="Century Gothic"/>
                <a:ea typeface="+mn-lt"/>
                <a:cs typeface="+mn-lt"/>
              </a:rPr>
              <a:t> $1,422,437.53</a:t>
            </a:r>
            <a:endParaRPr lang="en-US">
              <a:highlight>
                <a:srgbClr val="FFFF00"/>
              </a:highlight>
              <a:latin typeface="Century Gothic"/>
            </a:endParaRPr>
          </a:p>
          <a:p>
            <a:pPr marL="0" indent="0">
              <a:buNone/>
            </a:pPr>
            <a:endParaRPr lang="en-US" b="1" dirty="0">
              <a:latin typeface="Century Gothic"/>
            </a:endParaRPr>
          </a:p>
          <a:p>
            <a:pPr marL="305435" indent="-305435"/>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planificado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en</a:t>
            </a:r>
            <a:r>
              <a:rPr lang="en-US" b="1" dirty="0">
                <a:solidFill>
                  <a:srgbClr val="3D3D3D"/>
                </a:solidFill>
                <a:latin typeface="Century Gothic"/>
                <a:ea typeface="+mn-lt"/>
                <a:cs typeface="+mn-lt"/>
              </a:rPr>
              <a:t> las </a:t>
            </a:r>
            <a:r>
              <a:rPr lang="en-US" b="1" err="1">
                <a:solidFill>
                  <a:srgbClr val="3D3D3D"/>
                </a:solidFill>
                <a:latin typeface="Century Gothic"/>
                <a:ea typeface="+mn-lt"/>
                <a:cs typeface="+mn-lt"/>
              </a:rPr>
              <a:t>próximas</a:t>
            </a:r>
            <a:r>
              <a:rPr lang="en-US" b="1" dirty="0">
                <a:solidFill>
                  <a:srgbClr val="3D3D3D"/>
                </a:solidFill>
                <a:latin typeface="Century Gothic"/>
                <a:ea typeface="+mn-lt"/>
                <a:cs typeface="+mn-lt"/>
              </a:rPr>
              <a:t> dos </a:t>
            </a:r>
            <a:r>
              <a:rPr lang="en-US" b="1" err="1">
                <a:solidFill>
                  <a:srgbClr val="3D3D3D"/>
                </a:solidFill>
                <a:latin typeface="Century Gothic"/>
                <a:ea typeface="+mn-lt"/>
                <a:cs typeface="+mn-lt"/>
              </a:rPr>
              <a:t>semanas</a:t>
            </a:r>
            <a:r>
              <a:rPr lang="en-US" b="1" dirty="0">
                <a:solidFill>
                  <a:srgbClr val="3D3D3D"/>
                </a:solidFill>
                <a:latin typeface="Century Gothic"/>
                <a:ea typeface="+mn-lt"/>
                <a:cs typeface="+mn-lt"/>
              </a:rPr>
              <a:t>: </a:t>
            </a:r>
            <a:endParaRPr lang="en-US" dirty="0">
              <a:latin typeface="Century Gothic"/>
            </a:endParaRPr>
          </a:p>
          <a:p>
            <a:pPr marL="305435" indent="-305435"/>
            <a:endParaRPr lang="en-US"/>
          </a:p>
          <a:p>
            <a:pPr marL="305435" indent="-305435"/>
            <a:endParaRPr lang="en-US"/>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dirty="0">
              <a:latin typeface="Century Gothic"/>
            </a:endParaRPr>
          </a:p>
          <a:p>
            <a:pPr marL="629920" lvl="1" indent="-305435"/>
            <a:r>
              <a:rPr lang="en-US" sz="1800" dirty="0">
                <a:latin typeface="Century Gothic"/>
              </a:rPr>
              <a:t>Revised Indicator Tracking &amp; Evaluation Report </a:t>
            </a:r>
            <a:endParaRPr lang="en-US" sz="1800" dirty="0">
              <a:solidFill>
                <a:srgbClr val="000000"/>
              </a:solidFill>
              <a:latin typeface="Century Gothic"/>
            </a:endParaRPr>
          </a:p>
          <a:p>
            <a:pPr marL="629920" lvl="1" indent="-305435"/>
            <a:r>
              <a:rPr lang="en-US" sz="1800" dirty="0">
                <a:latin typeface="Century Gothic"/>
              </a:rPr>
              <a:t>Drafting 2 Case studies: Veggie Rx and Universal Design Garden</a:t>
            </a:r>
            <a:endParaRPr lang="en-US" sz="1800">
              <a:solidFill>
                <a:srgbClr val="000000"/>
              </a:solidFill>
              <a:latin typeface="Century Gothic"/>
            </a:endParaRPr>
          </a:p>
          <a:p>
            <a:pPr marL="629920" lvl="1" indent="-305435"/>
            <a:r>
              <a:rPr lang="en-US" sz="1800" dirty="0">
                <a:latin typeface="Century Gothic"/>
              </a:rPr>
              <a:t>Working on data inputs for CARB evaluation tools</a:t>
            </a:r>
          </a:p>
          <a:p>
            <a:pPr marL="305435" indent="-305435"/>
            <a:endParaRPr lang="en-US" b="1" dirty="0">
              <a:latin typeface="Century Gothic"/>
              <a:ea typeface="+mn-lt"/>
              <a:cs typeface="+mn-lt"/>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informados</a:t>
            </a:r>
            <a:r>
              <a:rPr lang="en-US" b="1" dirty="0">
                <a:latin typeface="Century Gothic"/>
                <a:ea typeface="+mn-lt"/>
                <a:cs typeface="+mn-lt"/>
              </a:rPr>
              <a:t> hasta la </a:t>
            </a:r>
            <a:r>
              <a:rPr lang="en-US" b="1" err="1">
                <a:latin typeface="Century Gothic"/>
                <a:ea typeface="+mn-lt"/>
                <a:cs typeface="+mn-lt"/>
              </a:rPr>
              <a:t>fecha</a:t>
            </a:r>
            <a:r>
              <a:rPr lang="en-US" b="1" dirty="0">
                <a:latin typeface="Century Gothic"/>
                <a:ea typeface="+mn-lt"/>
                <a:cs typeface="+mn-lt"/>
              </a:rPr>
              <a:t>: $0</a:t>
            </a:r>
            <a:endParaRPr lang="en-US" b="1">
              <a:highlight>
                <a:srgbClr val="FFFF00"/>
              </a:highlight>
              <a:latin typeface="Century Gothic"/>
            </a:endParaRPr>
          </a:p>
          <a:p>
            <a:pPr marL="305435" indent="-305435"/>
            <a:endParaRPr lang="en-US" b="1"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 $ 1,070,000</a:t>
            </a:r>
            <a:endParaRPr lang="en-US" b="1">
              <a:highlight>
                <a:srgbClr val="FFFF00"/>
              </a:highlight>
              <a:latin typeface="Century Gothic"/>
              <a:ea typeface="+mn-lt"/>
              <a:cs typeface="+mn-lt"/>
            </a:endParaRPr>
          </a:p>
          <a:p>
            <a:pPr marL="305435" indent="-305435"/>
            <a:endParaRPr lang="en-US" b="1"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indent="-305435"/>
            <a:r>
              <a:rPr lang="en-US" err="1">
                <a:latin typeface="Century Gothic"/>
                <a:ea typeface="+mn-lt"/>
                <a:cs typeface="+mn-lt"/>
              </a:rPr>
              <a:t>Compartir</a:t>
            </a:r>
            <a:r>
              <a:rPr lang="en-US" dirty="0">
                <a:latin typeface="Century Gothic"/>
                <a:ea typeface="+mn-lt"/>
                <a:cs typeface="+mn-lt"/>
              </a:rPr>
              <a:t> </a:t>
            </a:r>
            <a:r>
              <a:rPr lang="en-US" err="1">
                <a:latin typeface="Century Gothic"/>
                <a:ea typeface="+mn-lt"/>
                <a:cs typeface="+mn-lt"/>
              </a:rPr>
              <a:t>el</a:t>
            </a:r>
            <a:r>
              <a:rPr lang="en-US" dirty="0">
                <a:latin typeface="Century Gothic"/>
                <a:ea typeface="+mn-lt"/>
                <a:cs typeface="+mn-lt"/>
              </a:rPr>
              <a:t> plan de </a:t>
            </a:r>
            <a:r>
              <a:rPr lang="en-US" err="1">
                <a:latin typeface="Century Gothic"/>
                <a:ea typeface="+mn-lt"/>
                <a:cs typeface="+mn-lt"/>
              </a:rPr>
              <a:t>evaluación</a:t>
            </a:r>
            <a:r>
              <a:rPr lang="en-US" dirty="0">
                <a:latin typeface="Century Gothic"/>
                <a:ea typeface="+mn-lt"/>
                <a:cs typeface="+mn-lt"/>
              </a:rPr>
              <a:t> final</a:t>
            </a:r>
            <a:endParaRPr lang="en-US" b="1" dirty="0">
              <a:latin typeface="Century Gothic"/>
            </a:endParaRPr>
          </a:p>
          <a:p>
            <a:pPr marL="629920" lvl="1" indent="-305435"/>
            <a:r>
              <a:rPr lang="en-US" sz="1800" err="1">
                <a:latin typeface="Century Gothic"/>
                <a:ea typeface="+mn-lt"/>
                <a:cs typeface="+mn-lt"/>
              </a:rPr>
              <a:t>Actualizar</a:t>
            </a:r>
            <a:r>
              <a:rPr lang="en-US" sz="1800" dirty="0">
                <a:latin typeface="Century Gothic"/>
                <a:ea typeface="+mn-lt"/>
                <a:cs typeface="+mn-lt"/>
              </a:rPr>
              <a:t> </a:t>
            </a:r>
            <a:r>
              <a:rPr lang="en-US" sz="1800" err="1">
                <a:latin typeface="Century Gothic"/>
                <a:ea typeface="+mn-lt"/>
                <a:cs typeface="+mn-lt"/>
              </a:rPr>
              <a:t>los</a:t>
            </a:r>
            <a:r>
              <a:rPr lang="en-US" sz="1800" dirty="0">
                <a:latin typeface="Century Gothic"/>
                <a:ea typeface="+mn-lt"/>
                <a:cs typeface="+mn-lt"/>
              </a:rPr>
              <a:t> </a:t>
            </a:r>
            <a:r>
              <a:rPr lang="en-US" sz="1800" err="1">
                <a:latin typeface="Century Gothic"/>
                <a:ea typeface="+mn-lt"/>
                <a:cs typeface="+mn-lt"/>
              </a:rPr>
              <a:t>estudios</a:t>
            </a:r>
            <a:r>
              <a:rPr lang="en-US" sz="1800" dirty="0">
                <a:latin typeface="Century Gothic"/>
                <a:ea typeface="+mn-lt"/>
                <a:cs typeface="+mn-lt"/>
              </a:rPr>
              <a:t> de </a:t>
            </a:r>
            <a:r>
              <a:rPr lang="en-US" sz="1800" err="1">
                <a:latin typeface="Century Gothic"/>
                <a:ea typeface="+mn-lt"/>
                <a:cs typeface="+mn-lt"/>
              </a:rPr>
              <a:t>caso</a:t>
            </a:r>
            <a:endParaRPr lang="en-US" sz="1800">
              <a:latin typeface="Century Gothic"/>
            </a:endParaRPr>
          </a:p>
          <a:p>
            <a:pPr marL="629920" lvl="1" indent="-305435"/>
            <a:r>
              <a:rPr lang="en-US" sz="1800" dirty="0" err="1">
                <a:latin typeface="Century Gothic"/>
                <a:ea typeface="+mn-lt"/>
                <a:cs typeface="+mn-lt"/>
              </a:rPr>
              <a:t>Trabajar</a:t>
            </a:r>
            <a:r>
              <a:rPr lang="en-US" sz="1800" dirty="0">
                <a:latin typeface="Century Gothic"/>
                <a:ea typeface="+mn-lt"/>
                <a:cs typeface="+mn-lt"/>
              </a:rPr>
              <a:t> </a:t>
            </a:r>
            <a:r>
              <a:rPr lang="en-US" sz="1800" dirty="0" err="1">
                <a:latin typeface="Century Gothic"/>
                <a:ea typeface="+mn-lt"/>
                <a:cs typeface="+mn-lt"/>
              </a:rPr>
              <a:t>en</a:t>
            </a:r>
            <a:r>
              <a:rPr lang="en-US" sz="1800" dirty="0">
                <a:latin typeface="Century Gothic"/>
                <a:ea typeface="+mn-lt"/>
                <a:cs typeface="+mn-lt"/>
              </a:rPr>
              <a:t> las </a:t>
            </a:r>
            <a:r>
              <a:rPr lang="en-US" sz="1800" dirty="0" err="1">
                <a:latin typeface="Century Gothic"/>
                <a:ea typeface="+mn-lt"/>
                <a:cs typeface="+mn-lt"/>
              </a:rPr>
              <a:t>herramientas</a:t>
            </a:r>
            <a:r>
              <a:rPr lang="en-US" sz="1800" dirty="0">
                <a:latin typeface="Century Gothic"/>
                <a:ea typeface="+mn-lt"/>
                <a:cs typeface="+mn-lt"/>
              </a:rPr>
              <a:t> de CARB</a:t>
            </a:r>
            <a:endParaRPr lang="en-US" sz="1800"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err="1">
                <a:latin typeface="Century Gothic"/>
                <a:ea typeface="+mn-lt"/>
                <a:cs typeface="+mn-lt"/>
              </a:rPr>
              <a:t>Informar</a:t>
            </a:r>
            <a:r>
              <a:rPr lang="en-US" sz="3600" dirty="0">
                <a:latin typeface="Century Gothic"/>
                <a:ea typeface="+mn-lt"/>
                <a:cs typeface="+mn-lt"/>
              </a:rPr>
              <a:t> </a:t>
            </a:r>
            <a:r>
              <a:rPr lang="en-US" sz="3600" err="1">
                <a:latin typeface="Century Gothic"/>
                <a:ea typeface="+mn-lt"/>
                <a:cs typeface="+mn-lt"/>
              </a:rPr>
              <a:t>sobre</a:t>
            </a:r>
            <a:r>
              <a:rPr lang="en-US" sz="3600" dirty="0">
                <a:latin typeface="Century Gothic"/>
                <a:ea typeface="+mn-lt"/>
                <a:cs typeface="+mn-lt"/>
              </a:rPr>
              <a:t> </a:t>
            </a:r>
            <a:r>
              <a:rPr lang="en-US" sz="3600" err="1">
                <a:latin typeface="Century Gothic"/>
                <a:ea typeface="+mn-lt"/>
                <a:cs typeface="+mn-lt"/>
              </a:rPr>
              <a:t>cualquier</a:t>
            </a:r>
            <a:r>
              <a:rPr lang="en-US" sz="3600" dirty="0">
                <a:latin typeface="Century Gothic"/>
                <a:ea typeface="+mn-lt"/>
                <a:cs typeface="+mn-lt"/>
              </a:rPr>
              <a:t> </a:t>
            </a:r>
            <a:r>
              <a:rPr lang="en-US" sz="3600" err="1">
                <a:latin typeface="Century Gothic"/>
                <a:ea typeface="+mn-lt"/>
                <a:cs typeface="+mn-lt"/>
              </a:rPr>
              <a:t>pregunta</a:t>
            </a:r>
            <a:r>
              <a:rPr lang="en-US" sz="3600" dirty="0">
                <a:latin typeface="Century Gothic"/>
                <a:ea typeface="+mn-lt"/>
                <a:cs typeface="+mn-lt"/>
              </a:rPr>
              <a:t> o </a:t>
            </a:r>
            <a:r>
              <a:rPr lang="en-US" sz="3600" err="1">
                <a:latin typeface="Century Gothic"/>
                <a:ea typeface="+mn-lt"/>
                <a:cs typeface="+mn-lt"/>
              </a:rPr>
              <a:t>comentario</a:t>
            </a:r>
            <a:r>
              <a:rPr lang="en-US" sz="3600" dirty="0">
                <a:latin typeface="Century Gothic"/>
                <a:ea typeface="+mn-lt"/>
                <a:cs typeface="+mn-lt"/>
              </a:rPr>
              <a:t> de la </a:t>
            </a:r>
            <a:r>
              <a:rPr lang="en-US" sz="3600" err="1">
                <a:latin typeface="Century Gothic"/>
                <a:ea typeface="+mn-lt"/>
                <a:cs typeface="+mn-lt"/>
              </a:rPr>
              <a:t>comunidad</a:t>
            </a:r>
            <a:r>
              <a:rPr lang="en-US" sz="3600" dirty="0">
                <a:latin typeface="Century Gothic"/>
                <a:ea typeface="+mn-lt"/>
                <a:cs typeface="+mn-lt"/>
              </a:rPr>
              <a:t> </a:t>
            </a:r>
            <a:r>
              <a:rPr lang="en-US" sz="3600" err="1">
                <a:latin typeface="Century Gothic"/>
                <a:ea typeface="+mn-lt"/>
                <a:cs typeface="+mn-lt"/>
              </a:rPr>
              <a:t>recibido</a:t>
            </a:r>
            <a:r>
              <a:rPr lang="en-US" sz="3600" dirty="0">
                <a:latin typeface="Century Gothic"/>
                <a:ea typeface="+mn-lt"/>
                <a:cs typeface="+mn-lt"/>
              </a:rPr>
              <a:t>, </a:t>
            </a:r>
            <a:r>
              <a:rPr lang="en-US" sz="3600" err="1">
                <a:latin typeface="Century Gothic"/>
                <a:ea typeface="+mn-lt"/>
                <a:cs typeface="+mn-lt"/>
              </a:rPr>
              <a:t>incluidas</a:t>
            </a:r>
            <a:r>
              <a:rPr lang="en-US" sz="3600" dirty="0">
                <a:latin typeface="Century Gothic"/>
                <a:ea typeface="+mn-lt"/>
                <a:cs typeface="+mn-lt"/>
              </a:rPr>
              <a:t> las </a:t>
            </a:r>
            <a:r>
              <a:rPr lang="en-US" sz="3600" err="1">
                <a:latin typeface="Century Gothic"/>
                <a:ea typeface="+mn-lt"/>
                <a:cs typeface="+mn-lt"/>
              </a:rPr>
              <a:t>respuestas</a:t>
            </a:r>
            <a:r>
              <a:rPr lang="en-US" sz="3600" dirty="0">
                <a:latin typeface="Century Gothic"/>
                <a:ea typeface="+mn-lt"/>
                <a:cs typeface="+mn-lt"/>
              </a:rPr>
              <a:t>.</a:t>
            </a:r>
            <a:endParaRPr lang="en-US"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76601" cy="584775"/>
          </a:xfrm>
          <a:prstGeom prst="rect">
            <a:avLst/>
          </a:prstGeom>
          <a:noFill/>
        </p:spPr>
        <p:txBody>
          <a:bodyPr wrap="square" lIns="91440" tIns="45720" rIns="91440" bIns="45720" rtlCol="0" anchor="t">
            <a:spAutoFit/>
          </a:bodyPr>
          <a:lstStyle/>
          <a:p>
            <a:r>
              <a:rPr lang="en-US" sz="3200" b="1" dirty="0">
                <a:solidFill>
                  <a:schemeClr val="bg1"/>
                </a:solidFill>
                <a:ea typeface="+mn-lt"/>
                <a:cs typeface="+mn-lt"/>
              </a:rPr>
              <a:t>Informe </a:t>
            </a:r>
            <a:r>
              <a:rPr lang="en-US" sz="3200" b="1" err="1">
                <a:solidFill>
                  <a:schemeClr val="bg1"/>
                </a:solidFill>
                <a:ea typeface="+mn-lt"/>
                <a:cs typeface="+mn-lt"/>
              </a:rPr>
              <a:t>sobre</a:t>
            </a:r>
            <a:r>
              <a:rPr lang="en-US" sz="3200" b="1" dirty="0">
                <a:solidFill>
                  <a:schemeClr val="bg1"/>
                </a:solidFill>
                <a:ea typeface="+mn-lt"/>
                <a:cs typeface="+mn-lt"/>
              </a:rPr>
              <a:t> </a:t>
            </a:r>
            <a:r>
              <a:rPr lang="en-US" sz="3200" b="1" err="1">
                <a:solidFill>
                  <a:schemeClr val="bg1"/>
                </a:solidFill>
                <a:ea typeface="+mn-lt"/>
                <a:cs typeface="+mn-lt"/>
              </a:rPr>
              <a:t>comentarios</a:t>
            </a:r>
            <a:r>
              <a:rPr lang="en-US" sz="3200" b="1" dirty="0">
                <a:solidFill>
                  <a:schemeClr val="bg1"/>
                </a:solidFill>
                <a:ea typeface="+mn-lt"/>
                <a:cs typeface="+mn-lt"/>
              </a:rPr>
              <a:t> y </a:t>
            </a:r>
            <a:r>
              <a:rPr lang="en-US" sz="3200" b="1" err="1">
                <a:solidFill>
                  <a:schemeClr val="bg1"/>
                </a:solidFill>
                <a:ea typeface="+mn-lt"/>
                <a:cs typeface="+mn-lt"/>
              </a:rPr>
              <a:t>preguntas</a:t>
            </a:r>
            <a:r>
              <a:rPr lang="en-US" sz="3200" b="1" dirty="0">
                <a:solidFill>
                  <a:schemeClr val="bg1"/>
                </a:solidFill>
                <a:ea typeface="+mn-lt"/>
                <a:cs typeface="+mn-lt"/>
              </a:rPr>
              <a:t> del </a:t>
            </a:r>
            <a:r>
              <a:rPr lang="en-US" sz="3200" b="1" err="1">
                <a:solidFill>
                  <a:schemeClr val="bg1"/>
                </a:solidFill>
                <a:ea typeface="+mn-lt"/>
                <a:cs typeface="+mn-lt"/>
              </a:rPr>
              <a:t>público</a:t>
            </a:r>
            <a:endParaRPr lang="en-US" b="1" err="1">
              <a:solidFill>
                <a:schemeClr val="bg1"/>
              </a:solidFill>
            </a:endParaRP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Revisar y hacer recomendaciones sobre los formularios de nominación recibidos por el Comité. La revisión se realizará cada dos meses.</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9460230" cy="677108"/>
          </a:xfrm>
          <a:prstGeom prst="rect">
            <a:avLst/>
          </a:prstGeom>
          <a:noFill/>
        </p:spPr>
        <p:txBody>
          <a:bodyPr wrap="square" lIns="91440" tIns="45720" rIns="91440" bIns="45720" rtlCol="0" anchor="t">
            <a:spAutoFit/>
          </a:bodyPr>
          <a:lstStyle/>
          <a:p>
            <a:r>
              <a:rPr lang="en-US" sz="3800" b="1" dirty="0" err="1">
                <a:solidFill>
                  <a:schemeClr val="bg1"/>
                </a:solidFill>
                <a:latin typeface="Myriad Pro" panose="020B0503030403020204"/>
              </a:rPr>
              <a:t>Nominación</a:t>
            </a:r>
            <a:r>
              <a:rPr lang="en-US" sz="3800" b="1" dirty="0">
                <a:solidFill>
                  <a:schemeClr val="bg1"/>
                </a:solidFill>
                <a:latin typeface="Myriad Pro" panose="020B0503030403020204"/>
              </a:rPr>
              <a:t> de </a:t>
            </a:r>
            <a:r>
              <a:rPr lang="en-US" sz="3800" b="1" dirty="0" err="1">
                <a:solidFill>
                  <a:schemeClr val="bg1"/>
                </a:solidFill>
                <a:latin typeface="Myriad Pro" panose="020B0503030403020204"/>
              </a:rPr>
              <a:t>puesto</a:t>
            </a:r>
            <a:r>
              <a:rPr lang="en-US" sz="3800" b="1" dirty="0">
                <a:solidFill>
                  <a:schemeClr val="bg1"/>
                </a:solidFill>
                <a:latin typeface="Myriad Pro" panose="020B0503030403020204"/>
              </a:rPr>
              <a:t> </a:t>
            </a:r>
            <a:r>
              <a:rPr lang="en-US" sz="3800" b="1" dirty="0" err="1">
                <a:solidFill>
                  <a:schemeClr val="bg1"/>
                </a:solidFill>
                <a:latin typeface="Myriad Pro" panose="020B0503030403020204"/>
              </a:rPr>
              <a:t>comunitario</a:t>
            </a:r>
            <a:r>
              <a:rPr lang="en-US" sz="3800" b="1" dirty="0">
                <a:solidFill>
                  <a:schemeClr val="bg1"/>
                </a:solidFill>
                <a:latin typeface="Myriad Pro" panose="020B0503030403020204"/>
              </a:rPr>
              <a:t>​</a:t>
            </a:r>
            <a:endParaRPr lang="en-US" sz="3800" dirty="0">
              <a:solidFill>
                <a:schemeClr val="bg1"/>
              </a:solidFill>
            </a:endParaRPr>
          </a:p>
        </p:txBody>
      </p:sp>
    </p:spTree>
    <p:extLst>
      <p:ext uri="{BB962C8B-B14F-4D97-AF65-F5344CB8AC3E}">
        <p14:creationId xmlns:p14="http://schemas.microsoft.com/office/powerpoint/2010/main" val="204799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dirty="0">
                <a:solidFill>
                  <a:schemeClr val="bg1"/>
                </a:solidFill>
                <a:latin typeface="Myriad Pro" panose="020B0503030403020204"/>
              </a:rPr>
              <a:t>Grupo </a:t>
            </a:r>
            <a:r>
              <a:rPr lang="en-US" sz="4000" b="1" dirty="0" err="1">
                <a:solidFill>
                  <a:schemeClr val="bg1"/>
                </a:solidFill>
                <a:latin typeface="Myriad Pro" panose="020B0503030403020204"/>
              </a:rPr>
              <a:t>RichmondBUILD</a:t>
            </a:r>
            <a:r>
              <a:rPr lang="en-US" sz="4000" b="1" dirty="0">
                <a:solidFill>
                  <a:schemeClr val="bg1"/>
                </a:solidFill>
                <a:latin typeface="Myriad Pro" panose="020B0503030403020204"/>
              </a:rPr>
              <a:t> </a:t>
            </a:r>
            <a:endParaRPr lang="en-US" sz="2400" dirty="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Revisar y hacer recomendaciones sobre los formularios de nominación recibidos por el Comité. La revisión se realizará cada dos meses.</a:t>
            </a:r>
            <a:endParaRPr lang="en-US" sz="3600" dirty="0">
              <a:latin typeface="Century Gothic"/>
            </a:endParaRPr>
          </a:p>
        </p:txBody>
      </p:sp>
    </p:spTree>
    <p:extLst>
      <p:ext uri="{BB962C8B-B14F-4D97-AF65-F5344CB8AC3E}">
        <p14:creationId xmlns:p14="http://schemas.microsoft.com/office/powerpoint/2010/main" val="304102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dirty="0" err="1">
                <a:solidFill>
                  <a:schemeClr val="bg1"/>
                </a:solidFill>
                <a:latin typeface="Myriad Pro" panose="020B0503030403020204"/>
              </a:rPr>
              <a:t>Programa</a:t>
            </a:r>
            <a:r>
              <a:rPr lang="en-US" sz="4000" b="1" dirty="0">
                <a:solidFill>
                  <a:schemeClr val="bg1"/>
                </a:solidFill>
                <a:latin typeface="Myriad Pro" panose="020B0503030403020204"/>
              </a:rPr>
              <a:t> de </a:t>
            </a:r>
            <a:r>
              <a:rPr lang="en-US" sz="4000" b="1" dirty="0" err="1">
                <a:solidFill>
                  <a:schemeClr val="bg1"/>
                </a:solidFill>
                <a:latin typeface="Myriad Pro" panose="020B0503030403020204"/>
              </a:rPr>
              <a:t>becarios</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jóvenes</a:t>
            </a:r>
            <a:r>
              <a:rPr lang="en-US" sz="4000" b="1" dirty="0">
                <a:solidFill>
                  <a:schemeClr val="bg1"/>
                </a:solidFill>
                <a:latin typeface="Myriad Pro" panose="020B0503030403020204"/>
              </a:rPr>
              <a:t>	</a:t>
            </a:r>
            <a:endParaRPr lang="en-US" sz="2400" dirty="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Introducción del Gerente de Becarios Juveniles y del Programa de Becarios Juveniles</a:t>
            </a:r>
            <a:endParaRPr lang="en-US" sz="3600" dirty="0">
              <a:latin typeface="Century Gothic"/>
            </a:endParaRPr>
          </a:p>
        </p:txBody>
      </p:sp>
    </p:spTree>
    <p:extLst>
      <p:ext uri="{BB962C8B-B14F-4D97-AF65-F5344CB8AC3E}">
        <p14:creationId xmlns:p14="http://schemas.microsoft.com/office/powerpoint/2010/main" val="369978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n-US" sz="3600" b="1" dirty="0" err="1">
                <a:latin typeface="Century Gothic" panose="020B0502020202020204" pitchFamily="34" charset="0"/>
              </a:rPr>
              <a:t>Cada</a:t>
            </a:r>
            <a:r>
              <a:rPr lang="en-US" sz="3600" b="1" dirty="0">
                <a:latin typeface="Century Gothic" panose="020B0502020202020204" pitchFamily="34" charset="0"/>
              </a:rPr>
              <a:t> primer </a:t>
            </a:r>
            <a:r>
              <a:rPr lang="es-MX" sz="3600" b="1" dirty="0">
                <a:latin typeface="Century Gothic" panose="020B0502020202020204" pitchFamily="34" charset="0"/>
              </a:rPr>
              <a:t>Miércoles</a:t>
            </a:r>
            <a:r>
              <a:rPr lang="en-US" sz="3600" b="1" dirty="0">
                <a:latin typeface="Century Gothic" panose="020B0502020202020204" pitchFamily="34" charset="0"/>
              </a:rPr>
              <a:t> de </a:t>
            </a:r>
            <a:r>
              <a:rPr lang="en-US" sz="3600" b="1" dirty="0" err="1">
                <a:latin typeface="Century Gothic" panose="020B0502020202020204" pitchFamily="34" charset="0"/>
              </a:rPr>
              <a:t>mes</a:t>
            </a:r>
            <a:r>
              <a:rPr lang="en-US" sz="3600" b="1" dirty="0">
                <a:latin typeface="Century Gothic" panose="020B0502020202020204" pitchFamily="34" charset="0"/>
              </a:rPr>
              <a:t> 6pm-8pm</a:t>
            </a:r>
            <a:r>
              <a:rPr lang="es-MX" sz="3600" dirty="0">
                <a:latin typeface="Century Gothic" panose="020B0502020202020204" pitchFamily="34" charset="0"/>
              </a:rPr>
              <a:t>​</a:t>
            </a:r>
            <a:r>
              <a:rPr lang="en-US" sz="3600" dirty="0">
                <a:latin typeface="Century Gothic" panose="020B0502020202020204" pitchFamily="34" charset="0"/>
              </a:rPr>
              <a:t>​​</a:t>
            </a:r>
          </a:p>
          <a:p>
            <a:pPr fontAlgn="base"/>
            <a:endParaRPr lang="en-US" sz="3600" dirty="0">
              <a:latin typeface="Century Gothic" panose="020B0502020202020204" pitchFamily="34" charset="0"/>
            </a:endParaRPr>
          </a:p>
          <a:p>
            <a:pPr fontAlgn="base"/>
            <a:r>
              <a:rPr lang="en-US" sz="3600" b="1" dirty="0" err="1">
                <a:latin typeface="Century Gothic" panose="020B0502020202020204" pitchFamily="34" charset="0"/>
              </a:rPr>
              <a:t>Asistencia</a:t>
            </a:r>
            <a:r>
              <a:rPr lang="en-US" sz="3600" b="1" dirty="0">
                <a:latin typeface="Century Gothic" panose="020B0502020202020204" pitchFamily="34" charset="0"/>
              </a:rPr>
              <a:t> </a:t>
            </a:r>
            <a:r>
              <a:rPr lang="en-US" sz="3600" b="1" dirty="0" err="1">
                <a:latin typeface="Century Gothic" panose="020B0502020202020204" pitchFamily="34" charset="0"/>
              </a:rPr>
              <a:t>en</a:t>
            </a:r>
            <a:r>
              <a:rPr lang="en-US" sz="3600" b="1" dirty="0">
                <a:latin typeface="Century Gothic" panose="020B0502020202020204" pitchFamily="34" charset="0"/>
              </a:rPr>
              <a:t> persona:</a:t>
            </a:r>
            <a:r>
              <a:rPr lang="en-US" sz="3600" dirty="0">
                <a:latin typeface="Century Gothic" panose="020B0502020202020204" pitchFamily="34" charset="0"/>
              </a:rPr>
              <a:t> Nevin Community Center, 598 Nevin Ave, Richmond, CA 94801​​</a:t>
            </a:r>
          </a:p>
          <a:p>
            <a:pPr fontAlgn="base"/>
            <a:endParaRPr lang="en-US" sz="3600" dirty="0">
              <a:latin typeface="Century Gothic" panose="020B0502020202020204" pitchFamily="34" charset="0"/>
            </a:endParaRPr>
          </a:p>
          <a:p>
            <a:pPr fontAlgn="base"/>
            <a:r>
              <a:rPr lang="en-US" sz="3600" b="1" dirty="0" err="1">
                <a:latin typeface="Century Gothic" panose="020B0502020202020204" pitchFamily="34" charset="0"/>
              </a:rPr>
              <a:t>Asistencia</a:t>
            </a:r>
            <a:r>
              <a:rPr lang="en-US" sz="3600" b="1" dirty="0">
                <a:latin typeface="Century Gothic" panose="020B0502020202020204" pitchFamily="34" charset="0"/>
              </a:rPr>
              <a:t> virtual:</a:t>
            </a:r>
            <a:r>
              <a:rPr lang="en-US" sz="3600" dirty="0">
                <a:latin typeface="Century Gothic" panose="020B0502020202020204" pitchFamily="34" charset="0"/>
              </a:rPr>
              <a:t> </a:t>
            </a:r>
            <a:r>
              <a:rPr lang="en-US" sz="3600" u="sng" dirty="0">
                <a:solidFill>
                  <a:srgbClr val="0070C0"/>
                </a:solidFill>
                <a:latin typeface="Century Gothic" panose="020B0502020202020204" pitchFamily="34" charset="0"/>
              </a:rPr>
              <a:t> </a:t>
            </a:r>
            <a:r>
              <a:rPr lang="en-US" sz="3600" u="sng" dirty="0">
                <a:solidFill>
                  <a:srgbClr val="0070C0"/>
                </a:solidFill>
                <a:latin typeface="Century Gothic" panose="020B0502020202020204" pitchFamily="34" charset="0"/>
                <a:hlinkClick r:id="rId2"/>
              </a:rPr>
              <a:t>https://ci-richmond-ca-us.zoom.us/webinar/register/wn_gx8xwknptcutbnefzdbv1w</a:t>
            </a:r>
            <a:endParaRPr lang="en-US" sz="3600" u="sng" dirty="0">
              <a:solidFill>
                <a:srgbClr val="0070C0"/>
              </a:solidFill>
              <a:latin typeface="Century Gothic" panose="020B0502020202020204" pitchFamily="34" charset="0"/>
            </a:endParaRPr>
          </a:p>
          <a:p>
            <a:pPr marL="0" indent="0" fontAlgn="base">
              <a:buNone/>
            </a:pPr>
            <a:r>
              <a:rPr lang="en-US" sz="3600" dirty="0">
                <a:solidFill>
                  <a:schemeClr val="tx1"/>
                </a:solidFill>
                <a:latin typeface="Century Gothic" panose="020B0502020202020204" pitchFamily="34" charset="0"/>
              </a:rPr>
              <a:t> </a:t>
            </a:r>
            <a:r>
              <a:rPr lang="en-US" sz="3600" dirty="0">
                <a:latin typeface="Century Gothic" panose="020B0502020202020204" pitchFamily="34" charset="0"/>
              </a:rPr>
              <a:t> ​​</a:t>
            </a:r>
          </a:p>
          <a:p>
            <a:pPr fontAlgn="base"/>
            <a:r>
              <a:rPr lang="en-US" sz="3600" b="1" dirty="0" err="1">
                <a:latin typeface="Century Gothic" panose="020B0502020202020204" pitchFamily="34" charset="0"/>
              </a:rPr>
              <a:t>Asistencia</a:t>
            </a:r>
            <a:r>
              <a:rPr lang="en-US" sz="3600" b="1" dirty="0">
                <a:latin typeface="Century Gothic" panose="020B0502020202020204" pitchFamily="34" charset="0"/>
              </a:rPr>
              <a:t> </a:t>
            </a:r>
            <a:r>
              <a:rPr lang="en-US" sz="3600" b="1" dirty="0" err="1">
                <a:latin typeface="Century Gothic" panose="020B0502020202020204" pitchFamily="34" charset="0"/>
              </a:rPr>
              <a:t>Telef</a:t>
            </a:r>
            <a:r>
              <a:rPr lang="es-ES" sz="3600" b="1" dirty="0" err="1">
                <a:latin typeface="Century Gothic" panose="020B0502020202020204" pitchFamily="34" charset="0"/>
              </a:rPr>
              <a:t>ó</a:t>
            </a:r>
            <a:r>
              <a:rPr lang="en-US" sz="3600" b="1" dirty="0" err="1">
                <a:latin typeface="Century Gothic" panose="020B0502020202020204" pitchFamily="34" charset="0"/>
              </a:rPr>
              <a:t>nica</a:t>
            </a:r>
            <a:r>
              <a:rPr lang="en-US" sz="3600" b="1" dirty="0">
                <a:latin typeface="Century Gothic" panose="020B0502020202020204" pitchFamily="34" charset="0"/>
              </a:rPr>
              <a:t>: </a:t>
            </a:r>
            <a:r>
              <a:rPr lang="en-US" sz="3600" dirty="0">
                <a:latin typeface="Century Gothic" panose="020B0502020202020204" pitchFamily="34" charset="0"/>
              </a:rPr>
              <a:t>(669) 900-6833, or (669) 444-9171  Webinar ID: 976 6319 9451​​</a:t>
            </a:r>
          </a:p>
          <a:p>
            <a:pPr marL="0" indent="0" fontAlgn="base">
              <a:buNone/>
            </a:pPr>
            <a:endParaRPr lang="en-US" sz="3600" dirty="0">
              <a:latin typeface="Century Gothic" panose="020B0502020202020204" pitchFamily="34" charset="0"/>
            </a:endParaRPr>
          </a:p>
          <a:p>
            <a:pPr fontAlgn="base"/>
            <a:r>
              <a:rPr lang="en-US" sz="3600" dirty="0" err="1">
                <a:latin typeface="Century Gothic" panose="020B0502020202020204" pitchFamily="34" charset="0"/>
              </a:rPr>
              <a:t>Todos</a:t>
            </a:r>
            <a:r>
              <a:rPr lang="en-US" sz="3600" dirty="0">
                <a:latin typeface="Century Gothic" panose="020B0502020202020204" pitchFamily="34" charset="0"/>
              </a:rPr>
              <a:t> los </a:t>
            </a:r>
            <a:r>
              <a:rPr lang="en-US" sz="3600" dirty="0" err="1">
                <a:latin typeface="Century Gothic" panose="020B0502020202020204" pitchFamily="34" charset="0"/>
              </a:rPr>
              <a:t>miembros</a:t>
            </a:r>
            <a:r>
              <a:rPr lang="en-US" sz="3600" dirty="0">
                <a:latin typeface="Century Gothic" panose="020B0502020202020204" pitchFamily="34" charset="0"/>
              </a:rPr>
              <a:t> del </a:t>
            </a:r>
            <a:r>
              <a:rPr lang="en-US" sz="3600" dirty="0" err="1">
                <a:latin typeface="Century Gothic" panose="020B0502020202020204" pitchFamily="34" charset="0"/>
              </a:rPr>
              <a:t>Comité</a:t>
            </a:r>
            <a:r>
              <a:rPr lang="en-US" sz="3600" dirty="0">
                <a:latin typeface="Century Gothic" panose="020B0502020202020204" pitchFamily="34" charset="0"/>
              </a:rPr>
              <a:t> y los </a:t>
            </a:r>
            <a:r>
              <a:rPr lang="en-US" sz="3600" dirty="0" err="1">
                <a:latin typeface="Century Gothic" panose="020B0502020202020204" pitchFamily="34" charset="0"/>
              </a:rPr>
              <a:t>miembros</a:t>
            </a:r>
            <a:r>
              <a:rPr lang="en-US" sz="3600" dirty="0">
                <a:latin typeface="Century Gothic" panose="020B0502020202020204" pitchFamily="34" charset="0"/>
              </a:rPr>
              <a:t> del </a:t>
            </a:r>
            <a:r>
              <a:rPr lang="en-US" sz="3600" dirty="0" err="1">
                <a:latin typeface="Century Gothic" panose="020B0502020202020204" pitchFamily="34" charset="0"/>
              </a:rPr>
              <a:t>público</a:t>
            </a:r>
            <a:r>
              <a:rPr lang="en-US" sz="3600" dirty="0">
                <a:latin typeface="Century Gothic" panose="020B0502020202020204" pitchFamily="34" charset="0"/>
              </a:rPr>
              <a:t> </a:t>
            </a:r>
            <a:r>
              <a:rPr lang="en-US" sz="3600" dirty="0" err="1">
                <a:latin typeface="Century Gothic" panose="020B0502020202020204" pitchFamily="34" charset="0"/>
              </a:rPr>
              <a:t>deben</a:t>
            </a:r>
            <a:r>
              <a:rPr lang="en-US" sz="3600" dirty="0">
                <a:latin typeface="Century Gothic" panose="020B0502020202020204" pitchFamily="34" charset="0"/>
              </a:rPr>
              <a:t> de </a:t>
            </a:r>
            <a:r>
              <a:rPr lang="en-US" sz="3600" dirty="0" err="1">
                <a:latin typeface="Century Gothic" panose="020B0502020202020204" pitchFamily="34" charset="0"/>
              </a:rPr>
              <a:t>cumplir</a:t>
            </a:r>
            <a:r>
              <a:rPr lang="en-US" sz="3600" dirty="0">
                <a:latin typeface="Century Gothic" panose="020B0502020202020204" pitchFamily="34" charset="0"/>
              </a:rPr>
              <a:t> los </a:t>
            </a:r>
            <a:r>
              <a:rPr lang="en-US" sz="3600" u="sng" dirty="0" err="1">
                <a:solidFill>
                  <a:srgbClr val="0070C0"/>
                </a:solidFill>
                <a:latin typeface="Century Gothic" panose="020B0502020202020204" pitchFamily="34" charset="0"/>
              </a:rPr>
              <a:t>Acuerdos</a:t>
            </a:r>
            <a:r>
              <a:rPr lang="en-US" sz="3600" u="sng" dirty="0">
                <a:solidFill>
                  <a:srgbClr val="0070C0"/>
                </a:solidFill>
                <a:latin typeface="Century Gothic" panose="020B0502020202020204" pitchFamily="34" charset="0"/>
              </a:rPr>
              <a:t> </a:t>
            </a:r>
            <a:r>
              <a:rPr lang="en-US" sz="3600" u="sng" dirty="0" err="1">
                <a:solidFill>
                  <a:srgbClr val="0070C0"/>
                </a:solidFill>
                <a:latin typeface="Century Gothic" panose="020B0502020202020204" pitchFamily="34" charset="0"/>
              </a:rPr>
              <a:t>Comunitarios</a:t>
            </a:r>
            <a:endParaRPr lang="en-US" sz="3600" u="sng" dirty="0">
              <a:solidFill>
                <a:srgbClr val="0070C0"/>
              </a:solidFill>
              <a:latin typeface="Century Gothic" panose="020B0502020202020204" pitchFamily="34" charset="0"/>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dirty="0" err="1">
                <a:solidFill>
                  <a:schemeClr val="bg1"/>
                </a:solidFill>
                <a:latin typeface="Myriad Pro" panose="020B0503030403020204"/>
              </a:rPr>
              <a:t>Información</a:t>
            </a:r>
            <a:r>
              <a:rPr lang="en-US" sz="4400" b="1" dirty="0">
                <a:solidFill>
                  <a:schemeClr val="bg1"/>
                </a:solidFill>
                <a:latin typeface="Myriad Pro" panose="020B0503030403020204"/>
              </a:rPr>
              <a:t> de </a:t>
            </a:r>
            <a:r>
              <a:rPr lang="en-US" sz="4400" b="1" dirty="0" err="1">
                <a:solidFill>
                  <a:schemeClr val="bg1"/>
                </a:solidFill>
                <a:latin typeface="Myriad Pro" panose="020B0503030403020204"/>
              </a:rPr>
              <a:t>Reuniones</a:t>
            </a:r>
            <a:endParaRPr lang="en-US" sz="4400" b="1" dirty="0">
              <a:solidFill>
                <a:schemeClr val="bg1"/>
              </a:solidFill>
              <a:latin typeface="Myriad Pro" panose="020B0503030403020204"/>
            </a:endParaRP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27907" y="458325"/>
            <a:ext cx="11264770" cy="707886"/>
          </a:xfrm>
          <a:prstGeom prst="rect">
            <a:avLst/>
          </a:prstGeom>
          <a:noFill/>
        </p:spPr>
        <p:txBody>
          <a:bodyPr wrap="square" lIns="91440" tIns="45720" rIns="91440" bIns="45720" rtlCol="0" anchor="t">
            <a:spAutoFit/>
          </a:bodyPr>
          <a:lstStyle/>
          <a:p>
            <a:r>
              <a:rPr lang="es-ES" sz="4000" b="1" dirty="0">
                <a:solidFill>
                  <a:schemeClr val="bg1"/>
                </a:solidFill>
                <a:latin typeface="Myriad Pro" panose="020B0503030403020204"/>
              </a:rPr>
              <a:t>Proyecto de resumen anual para el consejo</a:t>
            </a:r>
            <a:endParaRPr lang="en-US" sz="2400" dirty="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Compartir el borrador de la presentación del Resumen Anual al Concejo Municipal de Richmond, incluida la revisión de las diapositivas de plantilla para que los Socios las completen.</a:t>
            </a:r>
            <a:endParaRPr lang="en-US" sz="3600" dirty="0">
              <a:latin typeface="Century Gothic"/>
            </a:endParaRPr>
          </a:p>
        </p:txBody>
      </p:sp>
    </p:spTree>
    <p:extLst>
      <p:ext uri="{BB962C8B-B14F-4D97-AF65-F5344CB8AC3E}">
        <p14:creationId xmlns:p14="http://schemas.microsoft.com/office/powerpoint/2010/main" val="1216051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dirty="0" err="1">
                <a:solidFill>
                  <a:schemeClr val="bg1"/>
                </a:solidFill>
                <a:latin typeface="Myriad Pro" panose="020B0503030403020204"/>
              </a:rPr>
              <a:t>Resumen</a:t>
            </a:r>
            <a:r>
              <a:rPr lang="en-US" sz="4000" b="1" dirty="0">
                <a:solidFill>
                  <a:schemeClr val="bg1"/>
                </a:solidFill>
                <a:latin typeface="Myriad Pro" panose="020B0503030403020204"/>
              </a:rPr>
              <a:t> annual del SGC</a:t>
            </a:r>
            <a:endParaRPr lang="en-US" sz="2400" dirty="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Revisar y aprobar el Informe Anual al Consejo de Crecimiento Estratégico.</a:t>
            </a:r>
            <a:endParaRPr lang="en-US" sz="3600" dirty="0">
              <a:latin typeface="Century Gothic"/>
            </a:endParaRPr>
          </a:p>
        </p:txBody>
      </p:sp>
    </p:spTree>
    <p:extLst>
      <p:ext uri="{BB962C8B-B14F-4D97-AF65-F5344CB8AC3E}">
        <p14:creationId xmlns:p14="http://schemas.microsoft.com/office/powerpoint/2010/main" val="294364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845128" y="2767280"/>
            <a:ext cx="8763000" cy="1323439"/>
          </a:xfrm>
          <a:prstGeom prst="rect">
            <a:avLst/>
          </a:prstGeom>
          <a:noFill/>
        </p:spPr>
        <p:txBody>
          <a:bodyPr wrap="square" lIns="91440" tIns="45720" rIns="91440" bIns="45720" rtlCol="0" anchor="t">
            <a:spAutoFit/>
          </a:bodyPr>
          <a:lstStyle/>
          <a:p>
            <a:pPr algn="ctr"/>
            <a:r>
              <a:rPr lang="es-ES" sz="4000" b="1" dirty="0">
                <a:solidFill>
                  <a:srgbClr val="005569"/>
                </a:solidFill>
                <a:latin typeface="Myriad Pro" panose="020B0503030403020204"/>
              </a:rPr>
              <a:t>Solicitudes de agenda para la próxima reunión​​</a:t>
            </a:r>
            <a:endParaRPr lang="en-US" dirty="0">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2800" dirty="0">
                <a:latin typeface="Century Gothic"/>
              </a:rPr>
              <a:t>Se anima a los miembros del CSC, miembros del público y otros socios u organizaciones a compartir información o anuncios relacionados con próximos eventos, proyectos o programas en el área del Proyecto.​​</a:t>
            </a:r>
            <a:endParaRPr lang="en-US" sz="28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dirty="0" err="1">
                <a:solidFill>
                  <a:schemeClr val="bg1"/>
                </a:solidFill>
                <a:latin typeface="Myriad Pro" panose="020B0503030403020204"/>
              </a:rPr>
              <a:t>Anuncios</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Generales</a:t>
            </a:r>
            <a:endParaRPr lang="en-US" sz="4000" b="1" dirty="0">
              <a:solidFill>
                <a:schemeClr val="bg1"/>
              </a:solidFill>
              <a:latin typeface="Myriad Pro" panose="020B0503030403020204"/>
            </a:endParaRPr>
          </a:p>
        </p:txBody>
      </p:sp>
    </p:spTree>
    <p:extLst>
      <p:ext uri="{BB962C8B-B14F-4D97-AF65-F5344CB8AC3E}">
        <p14:creationId xmlns:p14="http://schemas.microsoft.com/office/powerpoint/2010/main" val="1450018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cap="none" dirty="0">
                <a:solidFill>
                  <a:schemeClr val="bg1"/>
                </a:solidFill>
                <a:latin typeface="Myriad Pro"/>
                <a:ea typeface="Open Sans"/>
                <a:cs typeface="Open Sans"/>
              </a:rPr>
              <a:t>Reunion </a:t>
            </a:r>
            <a:r>
              <a:rPr lang="en-US" sz="6400" cap="none" dirty="0" err="1">
                <a:solidFill>
                  <a:schemeClr val="bg1"/>
                </a:solidFill>
                <a:latin typeface="Myriad Pro"/>
                <a:ea typeface="Open Sans"/>
                <a:cs typeface="Open Sans"/>
              </a:rPr>
              <a:t>Clausurada</a:t>
            </a:r>
            <a:endParaRPr lang="en-US" sz="6400" b="1" i="0" kern="1200" cap="none" dirty="0" err="1">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cap="none" dirty="0">
                <a:solidFill>
                  <a:schemeClr val="bg1"/>
                </a:solidFill>
                <a:latin typeface="Myriad Pro"/>
                <a:ea typeface="Open Sans"/>
                <a:cs typeface="Open Sans"/>
              </a:rPr>
              <a:t>¡Gracias!</a:t>
            </a:r>
            <a:endParaRPr lang="en-US" sz="6400" b="1" cap="none" dirty="0">
              <a:solidFill>
                <a:schemeClr val="bg1"/>
              </a:solidFill>
              <a:latin typeface="Myriad Pro"/>
              <a:ea typeface="Open Sans"/>
              <a:cs typeface="Open Sans"/>
            </a:endParaRP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s-MX" sz="3600" dirty="0">
                <a:latin typeface="Century Gothic" panose="020B0502020202020204" pitchFamily="34" charset="0"/>
              </a:rPr>
              <a:t>Richmond </a:t>
            </a:r>
            <a:r>
              <a:rPr lang="es-MX" sz="3600" dirty="0" err="1">
                <a:latin typeface="Century Gothic" panose="020B0502020202020204" pitchFamily="34" charset="0"/>
              </a:rPr>
              <a:t>Rising</a:t>
            </a:r>
            <a:r>
              <a:rPr lang="es-MX" sz="3600" dirty="0">
                <a:latin typeface="Century Gothic" panose="020B0502020202020204" pitchFamily="34" charset="0"/>
              </a:rPr>
              <a:t> busca fortalecer la economía, mejorar la salud pública y el medio ambiente, particularmente en los vecindarios del </a:t>
            </a:r>
            <a:r>
              <a:rPr lang="es-MX" sz="3600" dirty="0" err="1">
                <a:latin typeface="Century Gothic" panose="020B0502020202020204" pitchFamily="34" charset="0"/>
              </a:rPr>
              <a:t>Iron</a:t>
            </a:r>
            <a:r>
              <a:rPr lang="es-MX" sz="3600" dirty="0">
                <a:latin typeface="Century Gothic" panose="020B0502020202020204" pitchFamily="34" charset="0"/>
              </a:rPr>
              <a:t> </a:t>
            </a:r>
            <a:r>
              <a:rPr lang="es-MX" sz="3600" dirty="0" err="1">
                <a:latin typeface="Century Gothic" panose="020B0502020202020204" pitchFamily="34" charset="0"/>
              </a:rPr>
              <a:t>Triangle</a:t>
            </a:r>
            <a:r>
              <a:rPr lang="es-MX" sz="3600" dirty="0">
                <a:latin typeface="Century Gothic" panose="020B0502020202020204" pitchFamily="34" charset="0"/>
              </a:rPr>
              <a:t>, Santa Fe y Coronado, lo hacemos con la conciencia de que ocupamos territorio no cedido de </a:t>
            </a:r>
            <a:r>
              <a:rPr lang="es-MX" sz="3600" dirty="0" err="1">
                <a:latin typeface="Century Gothic" panose="020B0502020202020204" pitchFamily="34" charset="0"/>
              </a:rPr>
              <a:t>Huichin</a:t>
            </a:r>
            <a:r>
              <a:rPr lang="es-MX" sz="3600" dirty="0">
                <a:latin typeface="Century Gothic" panose="020B0502020202020204" pitchFamily="34" charset="0"/>
              </a:rPr>
              <a:t> y </a:t>
            </a:r>
            <a:r>
              <a:rPr lang="es-MX" sz="3600" dirty="0" err="1">
                <a:latin typeface="Century Gothic" panose="020B0502020202020204" pitchFamily="34" charset="0"/>
              </a:rPr>
              <a:t>Karkin</a:t>
            </a:r>
            <a:r>
              <a:rPr lang="es-MX" sz="3600" dirty="0">
                <a:latin typeface="Century Gothic" panose="020B0502020202020204" pitchFamily="34" charset="0"/>
              </a:rPr>
              <a:t> </a:t>
            </a:r>
            <a:r>
              <a:rPr lang="es-MX" sz="3600" dirty="0" err="1">
                <a:latin typeface="Century Gothic" panose="020B0502020202020204" pitchFamily="34" charset="0"/>
              </a:rPr>
              <a:t>Ohlone</a:t>
            </a:r>
            <a:r>
              <a:rPr lang="es-MX" sz="3600" dirty="0">
                <a:latin typeface="Century Gothic" panose="020B0502020202020204" pitchFamily="34" charset="0"/>
              </a:rPr>
              <a:t>.</a:t>
            </a:r>
            <a:r>
              <a:rPr lang="en-US" sz="3600" dirty="0">
                <a:latin typeface="Century Gothic" panose="020B0502020202020204" pitchFamily="34" charset="0"/>
              </a:rPr>
              <a:t>​​</a:t>
            </a:r>
          </a:p>
          <a:p>
            <a:pPr fontAlgn="base"/>
            <a:r>
              <a:rPr lang="es-MX" sz="3600" dirty="0">
                <a:latin typeface="Century Gothic" panose="020B0502020202020204" pitchFamily="34" charset="0"/>
              </a:rPr>
              <a:t>Reconocemos que el robo de tierras de los territorios indígenas y el desmantelamiento de la soberanía indígena se hicieron para avanzar en la colonización.</a:t>
            </a:r>
            <a:r>
              <a:rPr lang="en-US" sz="3600" dirty="0">
                <a:latin typeface="Century Gothic" panose="020B0502020202020204" pitchFamily="34" charset="0"/>
              </a:rPr>
              <a:t>​​</a:t>
            </a:r>
          </a:p>
          <a:p>
            <a:pPr fontAlgn="base"/>
            <a:r>
              <a:rPr lang="es-MX" sz="3600" dirty="0">
                <a:latin typeface="Century Gothic" panose="020B0502020202020204" pitchFamily="34" charset="0"/>
              </a:rPr>
              <a:t>Reconocemos que el capitalismo y la supremacía blanca son ramas de la colonización que han persistido a lo largo de cientos de años de opresión, están vivas hoy y contribuyen a impedir que las personas negras, las personas indígenas y todas las demás personas de color prosperen.</a:t>
            </a:r>
            <a:r>
              <a:rPr lang="en-US" sz="3600" dirty="0">
                <a:latin typeface="Century Gothic" panose="020B0502020202020204" pitchFamily="34" charset="0"/>
              </a:rPr>
              <a:t>​​</a:t>
            </a:r>
          </a:p>
          <a:p>
            <a:pPr fontAlgn="base"/>
            <a:r>
              <a:rPr lang="es-MX" sz="3600" dirty="0">
                <a:latin typeface="Century Gothic" panose="020B0502020202020204" pitchFamily="34" charset="0"/>
              </a:rPr>
              <a:t>Reconocemos además que la economía política y las instituciones sociales de este país se construyeron a partir del trabajo forzoso de las personas africanas en tierras robadas mediante secuestros violentos y sistemáticos en sus países de origen y esclavitud durante cientos de años.</a:t>
            </a:r>
            <a:r>
              <a:rPr lang="en-US" sz="4000" dirty="0">
                <a:latin typeface="Century Gothic" panose="020B0502020202020204" pitchFamily="34" charset="0"/>
              </a:rPr>
              <a:t>​​</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1572681" cy="769441"/>
          </a:xfrm>
          <a:prstGeom prst="rect">
            <a:avLst/>
          </a:prstGeom>
          <a:noFill/>
        </p:spPr>
        <p:txBody>
          <a:bodyPr wrap="square" rtlCol="0">
            <a:spAutoFit/>
          </a:bodyPr>
          <a:lstStyle/>
          <a:p>
            <a:r>
              <a:rPr lang="en-US" sz="4400" b="1" dirty="0" err="1">
                <a:solidFill>
                  <a:srgbClr val="FFFFFF"/>
                </a:solidFill>
                <a:latin typeface="Myriad Pro" panose="020B0503030403020204"/>
              </a:rPr>
              <a:t>Reconocimiento</a:t>
            </a:r>
            <a:r>
              <a:rPr lang="en-US" sz="4400" b="1" dirty="0">
                <a:solidFill>
                  <a:srgbClr val="FFFFFF"/>
                </a:solidFill>
                <a:latin typeface="Myriad Pro" panose="020B0503030403020204"/>
              </a:rPr>
              <a:t> de </a:t>
            </a:r>
            <a:r>
              <a:rPr lang="en-US" sz="4400" b="1" dirty="0" err="1">
                <a:solidFill>
                  <a:srgbClr val="FFFFFF"/>
                </a:solidFill>
                <a:latin typeface="Myriad Pro" panose="020B0503030403020204"/>
              </a:rPr>
              <a:t>Territorios</a:t>
            </a:r>
            <a:r>
              <a:rPr lang="en-US" sz="4400" b="1" dirty="0">
                <a:solidFill>
                  <a:srgbClr val="FFFFFF"/>
                </a:solidFill>
                <a:latin typeface="Myriad Pro" panose="020B0503030403020204"/>
              </a:rPr>
              <a:t> </a:t>
            </a:r>
            <a:r>
              <a:rPr lang="en-US" sz="4400" b="1" dirty="0" err="1">
                <a:solidFill>
                  <a:srgbClr val="FFFFFF"/>
                </a:solidFill>
                <a:latin typeface="Myriad Pro" panose="020B0503030403020204"/>
              </a:rPr>
              <a:t>Indigenas</a:t>
            </a:r>
            <a:r>
              <a:rPr lang="en-US" sz="4400" dirty="0">
                <a:solidFill>
                  <a:srgbClr val="000000"/>
                </a:solidFill>
                <a:latin typeface="Myriad Pro" panose="020B0503030403020204"/>
              </a:rPr>
              <a:t>​​</a:t>
            </a:r>
            <a:endParaRPr lang="en-US" sz="4400" b="1" dirty="0">
              <a:solidFill>
                <a:schemeClr val="bg1"/>
              </a:solidFill>
              <a:latin typeface="Myriad Pro" panose="020B0503030403020204"/>
            </a:endParaRP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s-MX" sz="3600" dirty="0">
                <a:latin typeface="Century Gothic" panose="020B0502020202020204" pitchFamily="34" charset="0"/>
              </a:rPr>
              <a:t>Reconocemos además la explotación de las comunidades de personas inmigrantes y refugiadas, ya que regularmente se utilizan formas modernas de mano de obra barata y desechable en tierras robadas.</a:t>
            </a:r>
            <a:r>
              <a:rPr lang="en-US" sz="3600" dirty="0">
                <a:latin typeface="Century Gothic" panose="020B0502020202020204" pitchFamily="34" charset="0"/>
              </a:rPr>
              <a:t>​​</a:t>
            </a:r>
          </a:p>
          <a:p>
            <a:pPr fontAlgn="base"/>
            <a:r>
              <a:rPr lang="es-MX" sz="3600" dirty="0">
                <a:latin typeface="Century Gothic" panose="020B0502020202020204" pitchFamily="34" charset="0"/>
              </a:rPr>
              <a:t>Por lo tanto, reconocemos que hemos sido impactados y perjudicados por estas historias y experiencias impuestas a nuestros antepasados y comunidades. Elevamos aún más la lucha compartida entre personas negras, indígenas y personas de color.</a:t>
            </a:r>
            <a:r>
              <a:rPr lang="en-US" sz="3600" dirty="0">
                <a:latin typeface="Century Gothic" panose="020B0502020202020204" pitchFamily="34" charset="0"/>
              </a:rPr>
              <a:t>​​</a:t>
            </a:r>
          </a:p>
          <a:p>
            <a:pPr fontAlgn="base"/>
            <a:r>
              <a:rPr lang="es-MX" sz="3600" dirty="0">
                <a:latin typeface="Century Gothic" panose="020B0502020202020204" pitchFamily="34" charset="0"/>
              </a:rPr>
              <a:t>También reconocemos que los pueblos indígenas continúan viviendo aquí, administrando la tierra y resistiendo el colonialismo.</a:t>
            </a:r>
            <a:r>
              <a:rPr lang="en-US" sz="3600" dirty="0">
                <a:latin typeface="Century Gothic" panose="020B0502020202020204" pitchFamily="34" charset="0"/>
              </a:rPr>
              <a:t>​​</a:t>
            </a:r>
          </a:p>
          <a:p>
            <a:pPr fontAlgn="base"/>
            <a:r>
              <a:rPr lang="es-MX" sz="3600" dirty="0">
                <a:latin typeface="Century Gothic" panose="020B0502020202020204" pitchFamily="34" charset="0"/>
              </a:rPr>
              <a:t>Concluimos que nuestro reconocimiento de la Tierra es una declaración y un proceso activo y en evolución. Requiere que reconozcamos las injusticias históricas y nos invita a ser participantes activos en nuestra curación colectiva </a:t>
            </a:r>
            <a:r>
              <a:rPr lang="en-US" sz="4000" dirty="0">
                <a:solidFill>
                  <a:schemeClr val="tx1"/>
                </a:solidFill>
                <a:latin typeface="Century Gothic"/>
              </a:rPr>
              <a:t> </a:t>
            </a:r>
            <a:endParaRPr lang="en-US" sz="4800" dirty="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1333130" cy="769441"/>
          </a:xfrm>
          <a:prstGeom prst="rect">
            <a:avLst/>
          </a:prstGeom>
          <a:noFill/>
        </p:spPr>
        <p:txBody>
          <a:bodyPr wrap="square" rtlCol="0">
            <a:spAutoFit/>
          </a:bodyPr>
          <a:lstStyle/>
          <a:p>
            <a:r>
              <a:rPr lang="en-US" sz="4400" b="1" dirty="0" err="1">
                <a:solidFill>
                  <a:srgbClr val="FFFFFF"/>
                </a:solidFill>
                <a:latin typeface="Myriad Pro" panose="020B0503030403020204"/>
              </a:rPr>
              <a:t>Reconocimiento</a:t>
            </a:r>
            <a:r>
              <a:rPr lang="en-US" sz="4400" b="1" dirty="0">
                <a:solidFill>
                  <a:srgbClr val="FFFFFF"/>
                </a:solidFill>
                <a:latin typeface="Myriad Pro" panose="020B0503030403020204"/>
              </a:rPr>
              <a:t> de </a:t>
            </a:r>
            <a:r>
              <a:rPr lang="en-US" sz="4400" b="1" dirty="0" err="1">
                <a:solidFill>
                  <a:srgbClr val="FFFFFF"/>
                </a:solidFill>
                <a:latin typeface="Myriad Pro" panose="020B0503030403020204"/>
              </a:rPr>
              <a:t>Territorios</a:t>
            </a:r>
            <a:r>
              <a:rPr lang="en-US" sz="4400" b="1" dirty="0">
                <a:solidFill>
                  <a:srgbClr val="FFFFFF"/>
                </a:solidFill>
                <a:latin typeface="Myriad Pro" panose="020B0503030403020204"/>
              </a:rPr>
              <a:t> </a:t>
            </a:r>
            <a:r>
              <a:rPr lang="en-US" sz="4400" b="1" dirty="0" err="1">
                <a:solidFill>
                  <a:srgbClr val="FFFFFF"/>
                </a:solidFill>
                <a:latin typeface="Myriad Pro" panose="020B0503030403020204"/>
              </a:rPr>
              <a:t>Indigenas</a:t>
            </a:r>
            <a:r>
              <a:rPr lang="en-US" sz="4400" dirty="0">
                <a:solidFill>
                  <a:srgbClr val="000000"/>
                </a:solidFill>
                <a:latin typeface="Myriad Pro" panose="020B0503030403020204"/>
              </a:rPr>
              <a:t>​​</a:t>
            </a:r>
            <a:endParaRPr lang="en-US" sz="4400" b="1" dirty="0">
              <a:solidFill>
                <a:schemeClr val="bg1"/>
              </a:solidFill>
              <a:latin typeface="Myriad Pro" panose="020B0503030403020204"/>
            </a:endParaRP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dirty="0">
                <a:solidFill>
                  <a:schemeClr val="tx1"/>
                </a:solidFill>
                <a:latin typeface="Century Gothic"/>
              </a:rPr>
              <a:t>La ciudad de Richmond y seis </a:t>
            </a:r>
            <a:r>
              <a:rPr lang="en-US" sz="2800" dirty="0" err="1">
                <a:solidFill>
                  <a:schemeClr val="tx1"/>
                </a:solidFill>
                <a:latin typeface="Century Gothic"/>
              </a:rPr>
              <a:t>organizaciones</a:t>
            </a:r>
            <a:r>
              <a:rPr lang="en-US" sz="2800" dirty="0">
                <a:solidFill>
                  <a:schemeClr val="tx1"/>
                </a:solidFill>
                <a:latin typeface="Century Gothic"/>
              </a:rPr>
              <a:t> locales (</a:t>
            </a:r>
            <a:r>
              <a:rPr lang="en-US" sz="2800" dirty="0" err="1">
                <a:solidFill>
                  <a:schemeClr val="tx1"/>
                </a:solidFill>
                <a:latin typeface="Century Gothic"/>
              </a:rPr>
              <a:t>conocidad</a:t>
            </a:r>
            <a:r>
              <a:rPr lang="en-US" sz="2800" dirty="0">
                <a:solidFill>
                  <a:schemeClr val="tx1"/>
                </a:solidFill>
                <a:latin typeface="Century Gothic"/>
              </a:rPr>
              <a:t> </a:t>
            </a:r>
            <a:r>
              <a:rPr lang="en-US" sz="2800" dirty="0" err="1">
                <a:solidFill>
                  <a:schemeClr val="tx1"/>
                </a:solidFill>
                <a:latin typeface="Century Gothic"/>
              </a:rPr>
              <a:t>en</a:t>
            </a:r>
            <a:r>
              <a:rPr lang="en-US" sz="2800" dirty="0">
                <a:solidFill>
                  <a:schemeClr val="tx1"/>
                </a:solidFill>
                <a:latin typeface="Century Gothic"/>
              </a:rPr>
              <a:t> </a:t>
            </a:r>
            <a:r>
              <a:rPr lang="en-US" sz="2800" dirty="0" err="1">
                <a:solidFill>
                  <a:schemeClr val="tx1"/>
                </a:solidFill>
                <a:latin typeface="Century Gothic"/>
              </a:rPr>
              <a:t>conuunto</a:t>
            </a:r>
            <a:r>
              <a:rPr lang="en-US" sz="2800" dirty="0">
                <a:solidFill>
                  <a:schemeClr val="tx1"/>
                </a:solidFill>
                <a:latin typeface="Century Gothic"/>
              </a:rPr>
              <a:t> </a:t>
            </a:r>
            <a:r>
              <a:rPr lang="en-US" sz="2800" dirty="0" err="1">
                <a:solidFill>
                  <a:schemeClr val="tx1"/>
                </a:solidFill>
                <a:latin typeface="Century Gothic"/>
              </a:rPr>
              <a:t>como</a:t>
            </a:r>
            <a:r>
              <a:rPr lang="en-US" sz="2800" dirty="0">
                <a:solidFill>
                  <a:schemeClr val="tx1"/>
                </a:solidFill>
                <a:latin typeface="Century Gothic"/>
              </a:rPr>
              <a:t> “Richmond Rising” </a:t>
            </a:r>
            <a:r>
              <a:rPr lang="en-US" sz="2800" dirty="0" err="1">
                <a:solidFill>
                  <a:schemeClr val="tx1"/>
                </a:solidFill>
                <a:latin typeface="Century Gothic"/>
              </a:rPr>
              <a:t>recibieron</a:t>
            </a:r>
            <a:r>
              <a:rPr lang="en-US" sz="2800" dirty="0">
                <a:solidFill>
                  <a:schemeClr val="tx1"/>
                </a:solidFill>
                <a:latin typeface="Century Gothic"/>
              </a:rPr>
              <a:t> $35 </a:t>
            </a:r>
            <a:r>
              <a:rPr lang="en-US" sz="2800" dirty="0" err="1">
                <a:solidFill>
                  <a:schemeClr val="tx1"/>
                </a:solidFill>
                <a:latin typeface="Century Gothic"/>
              </a:rPr>
              <a:t>millones</a:t>
            </a:r>
            <a:r>
              <a:rPr lang="en-US" sz="2800" dirty="0">
                <a:solidFill>
                  <a:schemeClr val="tx1"/>
                </a:solidFill>
                <a:latin typeface="Century Gothic"/>
              </a:rPr>
              <a:t> para </a:t>
            </a:r>
            <a:r>
              <a:rPr lang="en-US" sz="2800" dirty="0" err="1">
                <a:solidFill>
                  <a:schemeClr val="tx1"/>
                </a:solidFill>
                <a:latin typeface="Century Gothic"/>
              </a:rPr>
              <a:t>brindar</a:t>
            </a:r>
            <a:r>
              <a:rPr lang="en-US" sz="2800" dirty="0">
                <a:solidFill>
                  <a:schemeClr val="tx1"/>
                </a:solidFill>
                <a:latin typeface="Century Gothic"/>
              </a:rPr>
              <a:t> </a:t>
            </a:r>
            <a:r>
              <a:rPr lang="en-US" sz="2800" dirty="0" err="1">
                <a:solidFill>
                  <a:schemeClr val="tx1"/>
                </a:solidFill>
                <a:latin typeface="Century Gothic"/>
              </a:rPr>
              <a:t>beneficios</a:t>
            </a:r>
            <a:r>
              <a:rPr lang="en-US" sz="2800" dirty="0">
                <a:solidFill>
                  <a:schemeClr val="tx1"/>
                </a:solidFill>
                <a:latin typeface="Century Gothic"/>
              </a:rPr>
              <a:t> de </a:t>
            </a:r>
            <a:r>
              <a:rPr lang="en-US" sz="2800" dirty="0" err="1">
                <a:solidFill>
                  <a:schemeClr val="tx1"/>
                </a:solidFill>
                <a:latin typeface="Century Gothic"/>
              </a:rPr>
              <a:t>salud</a:t>
            </a:r>
            <a:r>
              <a:rPr lang="en-US" sz="2800" dirty="0">
                <a:solidFill>
                  <a:schemeClr val="tx1"/>
                </a:solidFill>
                <a:latin typeface="Century Gothic"/>
              </a:rPr>
              <a:t>, </a:t>
            </a:r>
            <a:r>
              <a:rPr lang="en-US" sz="2800" dirty="0" err="1">
                <a:solidFill>
                  <a:schemeClr val="tx1"/>
                </a:solidFill>
                <a:latin typeface="Century Gothic"/>
              </a:rPr>
              <a:t>econó</a:t>
            </a:r>
            <a:r>
              <a:rPr lang="en-US" sz="2800" dirty="0">
                <a:solidFill>
                  <a:schemeClr val="tx1"/>
                </a:solidFill>
                <a:latin typeface="Century Gothic"/>
              </a:rPr>
              <a:t> y </a:t>
            </a:r>
            <a:r>
              <a:rPr lang="en-US" sz="2800" dirty="0" err="1">
                <a:solidFill>
                  <a:schemeClr val="tx1"/>
                </a:solidFill>
                <a:latin typeface="Century Gothic"/>
              </a:rPr>
              <a:t>ambientales</a:t>
            </a:r>
            <a:r>
              <a:rPr lang="en-US" sz="2800" dirty="0">
                <a:solidFill>
                  <a:schemeClr val="tx1"/>
                </a:solidFill>
                <a:latin typeface="Century Gothic"/>
              </a:rPr>
              <a:t> a los </a:t>
            </a:r>
            <a:r>
              <a:rPr lang="en-US" sz="2800" dirty="0" err="1">
                <a:solidFill>
                  <a:schemeClr val="tx1"/>
                </a:solidFill>
                <a:latin typeface="Century Gothic"/>
              </a:rPr>
              <a:t>cecindarios</a:t>
            </a:r>
            <a:r>
              <a:rPr lang="en-US" sz="2800" dirty="0">
                <a:solidFill>
                  <a:schemeClr val="tx1"/>
                </a:solidFill>
                <a:latin typeface="Century Gothic"/>
              </a:rPr>
              <a:t> de Iron Triangle, Santa Fe y Coronado.</a:t>
            </a:r>
            <a:endParaRPr lang="en-US" sz="2800" dirty="0">
              <a:solidFill>
                <a:schemeClr val="tx1"/>
              </a:solidFill>
            </a:endParaRPr>
          </a:p>
          <a:p>
            <a:pPr>
              <a:lnSpc>
                <a:spcPct val="120000"/>
              </a:lnSpc>
            </a:pPr>
            <a:r>
              <a:rPr lang="en-US" sz="2800" dirty="0">
                <a:solidFill>
                  <a:schemeClr val="tx1"/>
                </a:solidFill>
                <a:latin typeface="Century Gothic"/>
              </a:rPr>
              <a:t>Richmond Rising </a:t>
            </a:r>
            <a:r>
              <a:rPr lang="en-US" sz="2800" dirty="0" err="1">
                <a:solidFill>
                  <a:schemeClr val="tx1"/>
                </a:solidFill>
                <a:latin typeface="Century Gothic"/>
              </a:rPr>
              <a:t>cuenta</a:t>
            </a:r>
            <a:r>
              <a:rPr lang="en-US" sz="2800" dirty="0">
                <a:solidFill>
                  <a:schemeClr val="tx1"/>
                </a:solidFill>
                <a:latin typeface="Century Gothic"/>
              </a:rPr>
              <a:t> con el </a:t>
            </a:r>
            <a:r>
              <a:rPr lang="en-US" sz="2800" dirty="0" err="1">
                <a:solidFill>
                  <a:schemeClr val="tx1"/>
                </a:solidFill>
                <a:latin typeface="Century Gothic"/>
              </a:rPr>
              <a:t>apoyo</a:t>
            </a:r>
            <a:r>
              <a:rPr lang="en-US" sz="2800" dirty="0">
                <a:solidFill>
                  <a:schemeClr val="tx1"/>
                </a:solidFill>
                <a:latin typeface="Century Gothic"/>
              </a:rPr>
              <a:t> del Program de </a:t>
            </a:r>
            <a:r>
              <a:rPr lang="en-US" sz="2800" dirty="0" err="1">
                <a:solidFill>
                  <a:schemeClr val="tx1"/>
                </a:solidFill>
                <a:latin typeface="Century Gothic"/>
              </a:rPr>
              <a:t>Comunidades</a:t>
            </a:r>
            <a:r>
              <a:rPr lang="en-US" sz="2800" dirty="0">
                <a:solidFill>
                  <a:schemeClr val="tx1"/>
                </a:solidFill>
                <a:latin typeface="Century Gothic"/>
              </a:rPr>
              <a:t> </a:t>
            </a:r>
            <a:r>
              <a:rPr lang="en-US" sz="2800" dirty="0" err="1">
                <a:solidFill>
                  <a:schemeClr val="tx1"/>
                </a:solidFill>
                <a:latin typeface="Century Gothic"/>
              </a:rPr>
              <a:t>Climaticás</a:t>
            </a:r>
            <a:r>
              <a:rPr lang="en-US" sz="2800" dirty="0">
                <a:solidFill>
                  <a:schemeClr val="tx1"/>
                </a:solidFill>
                <a:latin typeface="Century Gothic"/>
              </a:rPr>
              <a:t> </a:t>
            </a:r>
            <a:r>
              <a:rPr lang="en-US" sz="2800" dirty="0" err="1">
                <a:solidFill>
                  <a:schemeClr val="tx1"/>
                </a:solidFill>
                <a:latin typeface="Century Gothic"/>
              </a:rPr>
              <a:t>Transformadoras</a:t>
            </a:r>
            <a:r>
              <a:rPr lang="en-US" sz="2800" dirty="0">
                <a:solidFill>
                  <a:schemeClr val="tx1"/>
                </a:solidFill>
                <a:latin typeface="Century Gothic"/>
              </a:rPr>
              <a:t> del </a:t>
            </a:r>
            <a:r>
              <a:rPr lang="en-US" sz="2800" dirty="0" err="1">
                <a:solidFill>
                  <a:schemeClr val="tx1"/>
                </a:solidFill>
                <a:latin typeface="Century Gothic"/>
              </a:rPr>
              <a:t>consejo</a:t>
            </a:r>
            <a:r>
              <a:rPr lang="en-US" sz="2800" dirty="0">
                <a:solidFill>
                  <a:schemeClr val="tx1"/>
                </a:solidFill>
                <a:latin typeface="Century Gothic"/>
              </a:rPr>
              <a:t> de </a:t>
            </a:r>
            <a:r>
              <a:rPr lang="en-US" sz="2800" dirty="0" err="1">
                <a:solidFill>
                  <a:schemeClr val="tx1"/>
                </a:solidFill>
                <a:latin typeface="Century Gothic"/>
              </a:rPr>
              <a:t>Crecimiento</a:t>
            </a:r>
            <a:r>
              <a:rPr lang="en-US" sz="2800" dirty="0">
                <a:solidFill>
                  <a:schemeClr val="tx1"/>
                </a:solidFill>
                <a:latin typeface="Century Gothic"/>
              </a:rPr>
              <a:t> </a:t>
            </a:r>
            <a:r>
              <a:rPr lang="en-US" sz="2800" dirty="0" err="1">
                <a:solidFill>
                  <a:schemeClr val="tx1"/>
                </a:solidFill>
                <a:latin typeface="Century Gothic"/>
              </a:rPr>
              <a:t>Estratégico</a:t>
            </a:r>
            <a:r>
              <a:rPr lang="en-US" sz="2800" dirty="0">
                <a:solidFill>
                  <a:schemeClr val="tx1"/>
                </a:solidFill>
                <a:latin typeface="Century Gothic"/>
              </a:rPr>
              <a:t> de California.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dirty="0">
                <a:solidFill>
                  <a:schemeClr val="tx1"/>
                </a:solidFill>
                <a:latin typeface="Century Gothic"/>
              </a:rPr>
              <a:t>Proporciona orientación sobre la implementación del Proyecto y nos hace responsables de alcanzar nuestros objetivos.​</a:t>
            </a:r>
          </a:p>
          <a:p>
            <a:pPr marL="305435" indent="-305435"/>
            <a:r>
              <a:rPr lang="es-ES" sz="2800" dirty="0">
                <a:solidFill>
                  <a:schemeClr val="tx1"/>
                </a:solidFill>
                <a:latin typeface="Century Gothic"/>
              </a:rPr>
              <a:t>Puede hace recomendaciones, brindar aportes y ayudar a los líderes de Proyecto en la implementación de las actividades del Proyecto.​</a:t>
            </a:r>
          </a:p>
          <a:p>
            <a:pPr marL="305435" indent="-305435"/>
            <a:r>
              <a:rPr lang="es-ES" sz="2800" dirty="0">
                <a:solidFill>
                  <a:schemeClr val="tx1"/>
                </a:solidFill>
                <a:latin typeface="Century Gothic"/>
              </a:rPr>
              <a:t>No tiene autoridad para tomar </a:t>
            </a:r>
            <a:r>
              <a:rPr lang="es-ES" sz="2800" dirty="0" err="1">
                <a:solidFill>
                  <a:schemeClr val="tx1"/>
                </a:solidFill>
                <a:latin typeface="Century Gothic"/>
              </a:rPr>
              <a:t>decisions</a:t>
            </a:r>
            <a:r>
              <a:rPr lang="es-ES" sz="2800" dirty="0">
                <a:solidFill>
                  <a:schemeClr val="tx1"/>
                </a:solidFill>
                <a:latin typeface="Century Gothic"/>
              </a:rPr>
              <a:t> finales.​</a:t>
            </a:r>
          </a:p>
          <a:p>
            <a:pPr marL="305435" indent="-305435"/>
            <a:r>
              <a:rPr lang="es-ES" sz="2800" dirty="0">
                <a:solidFill>
                  <a:schemeClr val="tx1"/>
                </a:solidFill>
                <a:latin typeface="Century Gothic"/>
              </a:rPr>
              <a:t>Todos los proyectos deben </a:t>
            </a:r>
            <a:r>
              <a:rPr lang="es-ES" sz="2800" dirty="0" err="1">
                <a:solidFill>
                  <a:schemeClr val="tx1"/>
                </a:solidFill>
                <a:latin typeface="Century Gothic"/>
              </a:rPr>
              <a:t>consider</a:t>
            </a:r>
            <a:r>
              <a:rPr lang="es-ES" sz="2800" dirty="0">
                <a:solidFill>
                  <a:schemeClr val="tx1"/>
                </a:solidFill>
                <a:latin typeface="Century Gothic"/>
              </a:rPr>
              <a:t> seriamente las recomendaciones proporcionadas por el Comité y la comunidad pública.​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dirty="0" err="1">
                <a:solidFill>
                  <a:schemeClr val="bg1"/>
                </a:solidFill>
                <a:latin typeface="Myriad Pro" panose="020B0503030403020204"/>
              </a:rPr>
              <a:t>Comité</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Colaborativo</a:t>
            </a:r>
            <a:r>
              <a:rPr lang="en-US" sz="4000" b="1" dirty="0">
                <a:solidFill>
                  <a:schemeClr val="bg1"/>
                </a:solidFill>
                <a:latin typeface="Myriad Pro" panose="020B0503030403020204"/>
              </a:rPr>
              <a:t> de </a:t>
            </a:r>
            <a:r>
              <a:rPr lang="en-US" sz="4000" b="1" dirty="0" err="1">
                <a:solidFill>
                  <a:schemeClr val="bg1"/>
                </a:solidFill>
                <a:latin typeface="Myriad Pro" panose="020B0503030403020204"/>
              </a:rPr>
              <a:t>Partes</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Interesadas</a:t>
            </a:r>
            <a:endParaRPr lang="en-US" sz="4000" b="1" dirty="0">
              <a:solidFill>
                <a:schemeClr val="bg1"/>
              </a:solidFill>
              <a:latin typeface="Myriad Pro" panose="020B0503030403020204"/>
            </a:endParaRP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3600" dirty="0">
                <a:latin typeface="Century Gothic" panose="020B0502020202020204" pitchFamily="34" charset="0"/>
              </a:rPr>
              <a:t>Este es el espacio para que el público proporcione comentarios públicos sobre temas que no están incluidos en la agenda. ​</a:t>
            </a:r>
            <a:endParaRPr lang="en-US" sz="3600" dirty="0">
              <a:latin typeface="Century Gothic" panose="020B0502020202020204" pitchFamily="34" charset="0"/>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kern="1500" cap="none" dirty="0" err="1">
                <a:solidFill>
                  <a:schemeClr val="bg1"/>
                </a:solidFill>
                <a:latin typeface="Myriad Pro" panose="020B0503030403020204" pitchFamily="34" charset="0"/>
                <a:ea typeface="Open Sans" pitchFamily="2" charset="0"/>
                <a:cs typeface="Open Sans" pitchFamily="2" charset="0"/>
              </a:rPr>
              <a:t>Comentario</a:t>
            </a:r>
            <a:r>
              <a:rPr lang="en-US" sz="4000" kern="1500" cap="none" dirty="0">
                <a:solidFill>
                  <a:schemeClr val="bg1"/>
                </a:solidFill>
                <a:latin typeface="Myriad Pro" panose="020B0503030403020204" pitchFamily="34" charset="0"/>
                <a:ea typeface="Open Sans" pitchFamily="2" charset="0"/>
                <a:cs typeface="Open Sans" pitchFamily="2" charset="0"/>
              </a:rPr>
              <a:t> </a:t>
            </a:r>
            <a:r>
              <a:rPr lang="en-US" sz="4000" kern="1500" cap="none" dirty="0" err="1">
                <a:solidFill>
                  <a:schemeClr val="bg1"/>
                </a:solidFill>
                <a:latin typeface="Myriad Pro" panose="020B0503030403020204" pitchFamily="34" charset="0"/>
                <a:ea typeface="Open Sans" pitchFamily="2" charset="0"/>
                <a:cs typeface="Open Sans" pitchFamily="2" charset="0"/>
              </a:rPr>
              <a:t>Público</a:t>
            </a:r>
            <a:r>
              <a:rPr lang="en-US" sz="4000" kern="1500" cap="none" dirty="0">
                <a:solidFill>
                  <a:schemeClr val="bg1"/>
                </a:solidFill>
                <a:latin typeface="Myriad Pro" panose="020B0503030403020204" pitchFamily="34" charset="0"/>
                <a:ea typeface="Open Sans" pitchFamily="2" charset="0"/>
                <a:cs typeface="Open Sans" pitchFamily="2" charset="0"/>
              </a:rPr>
              <a:t>: Puntos que no </a:t>
            </a:r>
            <a:r>
              <a:rPr lang="en-US" sz="4000" kern="1500" cap="none" dirty="0" err="1">
                <a:solidFill>
                  <a:schemeClr val="bg1"/>
                </a:solidFill>
                <a:latin typeface="Myriad Pro" panose="020B0503030403020204" pitchFamily="34" charset="0"/>
                <a:ea typeface="Open Sans" pitchFamily="2" charset="0"/>
                <a:cs typeface="Open Sans" pitchFamily="2" charset="0"/>
              </a:rPr>
              <a:t>están</a:t>
            </a:r>
            <a:r>
              <a:rPr lang="en-US" sz="4000" kern="1500" cap="none" dirty="0">
                <a:solidFill>
                  <a:schemeClr val="bg1"/>
                </a:solidFill>
                <a:latin typeface="Myriad Pro" panose="020B0503030403020204" pitchFamily="34" charset="0"/>
                <a:ea typeface="Open Sans" pitchFamily="2" charset="0"/>
                <a:cs typeface="Open Sans" pitchFamily="2" charset="0"/>
              </a:rPr>
              <a:t> </a:t>
            </a:r>
            <a:r>
              <a:rPr lang="en-US" sz="4000" kern="1500" cap="none" dirty="0" err="1">
                <a:solidFill>
                  <a:schemeClr val="bg1"/>
                </a:solidFill>
                <a:latin typeface="Myriad Pro" panose="020B0503030403020204" pitchFamily="34" charset="0"/>
                <a:ea typeface="Open Sans" pitchFamily="2" charset="0"/>
                <a:cs typeface="Open Sans" pitchFamily="2" charset="0"/>
              </a:rPr>
              <a:t>en</a:t>
            </a:r>
            <a:r>
              <a:rPr lang="en-US" sz="4000" kern="1500" cap="none" dirty="0">
                <a:solidFill>
                  <a:schemeClr val="bg1"/>
                </a:solidFill>
                <a:latin typeface="Myriad Pro" panose="020B0503030403020204" pitchFamily="34" charset="0"/>
                <a:ea typeface="Open Sans" pitchFamily="2" charset="0"/>
                <a:cs typeface="Open Sans" pitchFamily="2" charset="0"/>
              </a:rPr>
              <a:t> la agenda</a:t>
            </a:r>
            <a:endParaRPr lang="en-US" sz="4000"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3600" dirty="0">
                <a:latin typeface="Century Gothic" panose="020B0502020202020204" pitchFamily="34" charset="0"/>
              </a:rPr>
              <a:t>Los miembros revisarán y </a:t>
            </a:r>
            <a:r>
              <a:rPr lang="es-ES" sz="3600" dirty="0" err="1">
                <a:latin typeface="Century Gothic" panose="020B0502020202020204" pitchFamily="34" charset="0"/>
              </a:rPr>
              <a:t>arpobarán</a:t>
            </a:r>
            <a:r>
              <a:rPr lang="es-ES" sz="3600" dirty="0">
                <a:latin typeface="Century Gothic" panose="020B0502020202020204" pitchFamily="34" charset="0"/>
              </a:rPr>
              <a:t> las actas de </a:t>
            </a:r>
            <a:r>
              <a:rPr lang="es-ES" sz="3600" dirty="0" err="1">
                <a:latin typeface="Century Gothic" panose="020B0502020202020204" pitchFamily="34" charset="0"/>
              </a:rPr>
              <a:t>reunions</a:t>
            </a:r>
            <a:r>
              <a:rPr lang="es-ES" sz="3600" dirty="0">
                <a:latin typeface="Century Gothic" panose="020B0502020202020204" pitchFamily="34" charset="0"/>
              </a:rPr>
              <a:t> anteriores.​</a:t>
            </a:r>
            <a:endParaRPr lang="en-US" sz="3600" dirty="0">
              <a:latin typeface="Century Gothic" panose="020B0502020202020204" pitchFamily="34" charset="0"/>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kern="1500" cap="none" dirty="0">
                <a:solidFill>
                  <a:schemeClr val="bg1"/>
                </a:solidFill>
                <a:latin typeface="Myriad Pro" panose="020B0503030403020204" pitchFamily="34" charset="0"/>
                <a:ea typeface="Open Sans" pitchFamily="2" charset="0"/>
                <a:cs typeface="Open Sans" pitchFamily="2" charset="0"/>
              </a:rPr>
              <a:t>Revisar y probar actas de reuniones anteriores</a:t>
            </a: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91D751-7897-49B7-84BC-4C3F3739F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4ea9b1-8df3-4388-a70b-d9a9a79f894f"/>
    <ds:schemaRef ds:uri="92a62f3e-00e8-4b77-a16c-75051e200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CA3016-B1CB-4AC5-960D-FE2F5214C4E7}">
  <ds:schemaRef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d34ea9b1-8df3-4388-a70b-d9a9a79f894f"/>
    <ds:schemaRef ds:uri="http://schemas.openxmlformats.org/package/2006/metadata/core-properties"/>
    <ds:schemaRef ds:uri="92a62f3e-00e8-4b77-a16c-75051e2004fc"/>
    <ds:schemaRef ds:uri="http://purl.org/dc/terms/"/>
  </ds:schemaRefs>
</ds:datastoreItem>
</file>

<file path=customXml/itemProps3.xml><?xml version="1.0" encoding="utf-8"?>
<ds:datastoreItem xmlns:ds="http://schemas.openxmlformats.org/officeDocument/2006/customXml" ds:itemID="{9DCC3ECA-9798-400F-A141-9D13E5042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168</TotalTime>
  <Words>2122</Words>
  <Application>Microsoft Office PowerPoint</Application>
  <PresentationFormat>Widescreen</PresentationFormat>
  <Paragraphs>245</Paragraphs>
  <Slides>34</Slides>
  <Notes>20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lastModifiedBy>Estefanny Casas</cp:lastModifiedBy>
  <cp:revision>307</cp:revision>
  <cp:lastPrinted>2017-02-23T15:49:05Z</cp:lastPrinted>
  <dcterms:created xsi:type="dcterms:W3CDTF">2017-02-21T16:21:09Z</dcterms:created>
  <dcterms:modified xsi:type="dcterms:W3CDTF">2024-08-07T22:30:30Z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