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4" r:id="rId6"/>
    <p:sldId id="261" r:id="rId7"/>
    <p:sldId id="262" r:id="rId8"/>
    <p:sldId id="258"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97133B-297C-46F9-A011-A2E2FC2319A5}" v="152" dt="2024-11-27T22:22:52.6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Miller" userId="ece5579d-810e-4c3a-ba92-1142f8acad33" providerId="ADAL" clId="{1A97133B-297C-46F9-A011-A2E2FC2319A5}"/>
    <pc:docChg chg="custSel modSld">
      <pc:chgData name="Andrea Miller" userId="ece5579d-810e-4c3a-ba92-1142f8acad33" providerId="ADAL" clId="{1A97133B-297C-46F9-A011-A2E2FC2319A5}" dt="2024-12-03T23:30:29.871" v="174" actId="20577"/>
      <pc:docMkLst>
        <pc:docMk/>
      </pc:docMkLst>
      <pc:sldChg chg="modSp mod">
        <pc:chgData name="Andrea Miller" userId="ece5579d-810e-4c3a-ba92-1142f8acad33" providerId="ADAL" clId="{1A97133B-297C-46F9-A011-A2E2FC2319A5}" dt="2024-11-27T22:09:22.504" v="6" actId="313"/>
        <pc:sldMkLst>
          <pc:docMk/>
          <pc:sldMk cId="1744130720" sldId="256"/>
        </pc:sldMkLst>
        <pc:spChg chg="mod">
          <ac:chgData name="Andrea Miller" userId="ece5579d-810e-4c3a-ba92-1142f8acad33" providerId="ADAL" clId="{1A97133B-297C-46F9-A011-A2E2FC2319A5}" dt="2024-11-27T22:09:22.504" v="6" actId="313"/>
          <ac:spMkLst>
            <pc:docMk/>
            <pc:sldMk cId="1744130720" sldId="256"/>
            <ac:spMk id="3" creationId="{DDA3FCBE-4642-2A08-E99C-BEE49E26DBF7}"/>
          </ac:spMkLst>
        </pc:spChg>
      </pc:sldChg>
      <pc:sldChg chg="modSp mod">
        <pc:chgData name="Andrea Miller" userId="ece5579d-810e-4c3a-ba92-1142f8acad33" providerId="ADAL" clId="{1A97133B-297C-46F9-A011-A2E2FC2319A5}" dt="2024-11-27T22:10:16.536" v="15" actId="20577"/>
        <pc:sldMkLst>
          <pc:docMk/>
          <pc:sldMk cId="3338436106" sldId="257"/>
        </pc:sldMkLst>
        <pc:spChg chg="mod">
          <ac:chgData name="Andrea Miller" userId="ece5579d-810e-4c3a-ba92-1142f8acad33" providerId="ADAL" clId="{1A97133B-297C-46F9-A011-A2E2FC2319A5}" dt="2024-11-27T22:10:16.536" v="15" actId="20577"/>
          <ac:spMkLst>
            <pc:docMk/>
            <pc:sldMk cId="3338436106" sldId="257"/>
            <ac:spMk id="4" creationId="{C84213A3-5279-C250-FE24-75F70A147413}"/>
          </ac:spMkLst>
        </pc:spChg>
      </pc:sldChg>
      <pc:sldChg chg="modSp mod">
        <pc:chgData name="Andrea Miller" userId="ece5579d-810e-4c3a-ba92-1142f8acad33" providerId="ADAL" clId="{1A97133B-297C-46F9-A011-A2E2FC2319A5}" dt="2024-11-27T22:11:11.946" v="16" actId="20577"/>
        <pc:sldMkLst>
          <pc:docMk/>
          <pc:sldMk cId="3885188070" sldId="259"/>
        </pc:sldMkLst>
        <pc:spChg chg="mod">
          <ac:chgData name="Andrea Miller" userId="ece5579d-810e-4c3a-ba92-1142f8acad33" providerId="ADAL" clId="{1A97133B-297C-46F9-A011-A2E2FC2319A5}" dt="2024-11-27T22:11:11.946" v="16" actId="20577"/>
          <ac:spMkLst>
            <pc:docMk/>
            <pc:sldMk cId="3885188070" sldId="259"/>
            <ac:spMk id="3" creationId="{1F55469F-F412-1459-8749-CA9AA6F6CDD9}"/>
          </ac:spMkLst>
        </pc:spChg>
      </pc:sldChg>
      <pc:sldChg chg="modSp mod">
        <pc:chgData name="Andrea Miller" userId="ece5579d-810e-4c3a-ba92-1142f8acad33" providerId="ADAL" clId="{1A97133B-297C-46F9-A011-A2E2FC2319A5}" dt="2024-12-03T23:30:29.871" v="174" actId="20577"/>
        <pc:sldMkLst>
          <pc:docMk/>
          <pc:sldMk cId="4133277377" sldId="260"/>
        </pc:sldMkLst>
        <pc:spChg chg="mod">
          <ac:chgData name="Andrea Miller" userId="ece5579d-810e-4c3a-ba92-1142f8acad33" providerId="ADAL" clId="{1A97133B-297C-46F9-A011-A2E2FC2319A5}" dt="2024-12-03T23:30:29.871" v="174" actId="20577"/>
          <ac:spMkLst>
            <pc:docMk/>
            <pc:sldMk cId="4133277377" sldId="260"/>
            <ac:spMk id="3" creationId="{F9C837DA-1F79-E98E-441F-9D7E9134AE3D}"/>
          </ac:spMkLst>
        </pc:spChg>
      </pc:sldChg>
      <pc:sldChg chg="modSp mod">
        <pc:chgData name="Andrea Miller" userId="ece5579d-810e-4c3a-ba92-1142f8acad33" providerId="ADAL" clId="{1A97133B-297C-46F9-A011-A2E2FC2319A5}" dt="2024-11-27T22:19:34.083" v="35" actId="255"/>
        <pc:sldMkLst>
          <pc:docMk/>
          <pc:sldMk cId="1937837939" sldId="261"/>
        </pc:sldMkLst>
        <pc:spChg chg="mod">
          <ac:chgData name="Andrea Miller" userId="ece5579d-810e-4c3a-ba92-1142f8acad33" providerId="ADAL" clId="{1A97133B-297C-46F9-A011-A2E2FC2319A5}" dt="2024-11-27T22:19:34.083" v="35" actId="255"/>
          <ac:spMkLst>
            <pc:docMk/>
            <pc:sldMk cId="1937837939" sldId="261"/>
            <ac:spMk id="3" creationId="{D9FC67A5-04CB-04C9-F269-75A47DC48397}"/>
          </ac:spMkLst>
        </pc:spChg>
      </pc:sldChg>
      <pc:sldChg chg="modSp mod">
        <pc:chgData name="Andrea Miller" userId="ece5579d-810e-4c3a-ba92-1142f8acad33" providerId="ADAL" clId="{1A97133B-297C-46F9-A011-A2E2FC2319A5}" dt="2024-11-27T23:18:36.208" v="156" actId="255"/>
        <pc:sldMkLst>
          <pc:docMk/>
          <pc:sldMk cId="3452822391" sldId="262"/>
        </pc:sldMkLst>
        <pc:spChg chg="mod">
          <ac:chgData name="Andrea Miller" userId="ece5579d-810e-4c3a-ba92-1142f8acad33" providerId="ADAL" clId="{1A97133B-297C-46F9-A011-A2E2FC2319A5}" dt="2024-11-27T23:18:36.208" v="156" actId="255"/>
          <ac:spMkLst>
            <pc:docMk/>
            <pc:sldMk cId="3452822391" sldId="262"/>
            <ac:spMk id="3" creationId="{364ACAF4-BF13-CB08-5E47-A0574A6B5F5B}"/>
          </ac:spMkLst>
        </pc:spChg>
      </pc:sldChg>
      <pc:sldChg chg="modSp mod">
        <pc:chgData name="Andrea Miller" userId="ece5579d-810e-4c3a-ba92-1142f8acad33" providerId="ADAL" clId="{1A97133B-297C-46F9-A011-A2E2FC2319A5}" dt="2024-11-27T22:16:39.305" v="34" actId="6549"/>
        <pc:sldMkLst>
          <pc:docMk/>
          <pc:sldMk cId="2992735325" sldId="264"/>
        </pc:sldMkLst>
        <pc:spChg chg="mod">
          <ac:chgData name="Andrea Miller" userId="ece5579d-810e-4c3a-ba92-1142f8acad33" providerId="ADAL" clId="{1A97133B-297C-46F9-A011-A2E2FC2319A5}" dt="2024-11-27T22:16:39.305" v="34" actId="6549"/>
          <ac:spMkLst>
            <pc:docMk/>
            <pc:sldMk cId="2992735325" sldId="264"/>
            <ac:spMk id="2" creationId="{33B26323-CC8A-3609-4825-E193F70270B6}"/>
          </ac:spMkLst>
        </pc:spChg>
      </pc:sldChg>
    </pc:docChg>
  </pc:docChgLst>
  <pc:docChgLst>
    <pc:chgData name="Jerry Gurule" userId="79ccf115-5008-4bcf-8fa2-6fa4dcbcc807" providerId="ADAL" clId="{FE976DD8-E39E-46F3-B53D-A116D34A27B9}"/>
    <pc:docChg chg="undo custSel modSld sldOrd">
      <pc:chgData name="Jerry Gurule" userId="79ccf115-5008-4bcf-8fa2-6fa4dcbcc807" providerId="ADAL" clId="{FE976DD8-E39E-46F3-B53D-A116D34A27B9}" dt="2024-09-17T19:20:22.016" v="146" actId="20577"/>
      <pc:docMkLst>
        <pc:docMk/>
      </pc:docMkLst>
      <pc:sldChg chg="addSp delSp modSp mod setBg">
        <pc:chgData name="Jerry Gurule" userId="79ccf115-5008-4bcf-8fa2-6fa4dcbcc807" providerId="ADAL" clId="{FE976DD8-E39E-46F3-B53D-A116D34A27B9}" dt="2024-09-17T19:05:58.263" v="137" actId="2711"/>
        <pc:sldMkLst>
          <pc:docMk/>
          <pc:sldMk cId="1744130720" sldId="256"/>
        </pc:sldMkLst>
        <pc:spChg chg="mod">
          <ac:chgData name="Jerry Gurule" userId="79ccf115-5008-4bcf-8fa2-6fa4dcbcc807" providerId="ADAL" clId="{FE976DD8-E39E-46F3-B53D-A116D34A27B9}" dt="2024-09-17T19:05:58.263" v="137" actId="2711"/>
          <ac:spMkLst>
            <pc:docMk/>
            <pc:sldMk cId="1744130720" sldId="256"/>
            <ac:spMk id="2" creationId="{96FF645A-1BB7-7424-F6DB-11E54557BA00}"/>
          </ac:spMkLst>
        </pc:spChg>
        <pc:spChg chg="mod">
          <ac:chgData name="Jerry Gurule" userId="79ccf115-5008-4bcf-8fa2-6fa4dcbcc807" providerId="ADAL" clId="{FE976DD8-E39E-46F3-B53D-A116D34A27B9}" dt="2024-09-17T19:05:58.263" v="137" actId="2711"/>
          <ac:spMkLst>
            <pc:docMk/>
            <pc:sldMk cId="1744130720" sldId="256"/>
            <ac:spMk id="3" creationId="{DDA3FCBE-4642-2A08-E99C-BEE49E26DBF7}"/>
          </ac:spMkLst>
        </pc:spChg>
        <pc:spChg chg="add del">
          <ac:chgData name="Jerry Gurule" userId="79ccf115-5008-4bcf-8fa2-6fa4dcbcc807" providerId="ADAL" clId="{FE976DD8-E39E-46F3-B53D-A116D34A27B9}" dt="2024-09-17T19:05:02.160" v="131" actId="26606"/>
          <ac:spMkLst>
            <pc:docMk/>
            <pc:sldMk cId="1744130720" sldId="256"/>
            <ac:spMk id="12" creationId="{1C520CBD-F82E-44E4-BDA5-128716AD79C8}"/>
          </ac:spMkLst>
        </pc:spChg>
        <pc:spChg chg="add del">
          <ac:chgData name="Jerry Gurule" userId="79ccf115-5008-4bcf-8fa2-6fa4dcbcc807" providerId="ADAL" clId="{FE976DD8-E39E-46F3-B53D-A116D34A27B9}" dt="2024-09-17T19:05:02.160" v="131" actId="26606"/>
          <ac:spMkLst>
            <pc:docMk/>
            <pc:sldMk cId="1744130720" sldId="256"/>
            <ac:spMk id="14" creationId="{4618AE32-A526-42FC-A854-732740BD38DA}"/>
          </ac:spMkLst>
        </pc:spChg>
        <pc:spChg chg="add del">
          <ac:chgData name="Jerry Gurule" userId="79ccf115-5008-4bcf-8fa2-6fa4dcbcc807" providerId="ADAL" clId="{FE976DD8-E39E-46F3-B53D-A116D34A27B9}" dt="2024-09-17T19:05:03.979" v="133" actId="26606"/>
          <ac:spMkLst>
            <pc:docMk/>
            <pc:sldMk cId="1744130720" sldId="256"/>
            <ac:spMk id="16" creationId="{4B670E93-2F53-48FC-AB6C-E99E22D17F31}"/>
          </ac:spMkLst>
        </pc:spChg>
        <pc:spChg chg="add del">
          <ac:chgData name="Jerry Gurule" userId="79ccf115-5008-4bcf-8fa2-6fa4dcbcc807" providerId="ADAL" clId="{FE976DD8-E39E-46F3-B53D-A116D34A27B9}" dt="2024-09-17T19:05:03.979" v="133" actId="26606"/>
          <ac:spMkLst>
            <pc:docMk/>
            <pc:sldMk cId="1744130720" sldId="256"/>
            <ac:spMk id="17" creationId="{EB1836F0-F9E0-4D93-9BDD-7EEC6EA05F7B}"/>
          </ac:spMkLst>
        </pc:spChg>
        <pc:spChg chg="add del">
          <ac:chgData name="Jerry Gurule" userId="79ccf115-5008-4bcf-8fa2-6fa4dcbcc807" providerId="ADAL" clId="{FE976DD8-E39E-46F3-B53D-A116D34A27B9}" dt="2024-09-17T19:05:03.979" v="133" actId="26606"/>
          <ac:spMkLst>
            <pc:docMk/>
            <pc:sldMk cId="1744130720" sldId="256"/>
            <ac:spMk id="19" creationId="{6D2F28D1-82F9-40FE-935C-85ECF7660D2D}"/>
          </ac:spMkLst>
        </pc:spChg>
        <pc:spChg chg="add">
          <ac:chgData name="Jerry Gurule" userId="79ccf115-5008-4bcf-8fa2-6fa4dcbcc807" providerId="ADAL" clId="{FE976DD8-E39E-46F3-B53D-A116D34A27B9}" dt="2024-09-17T19:05:03.985" v="134" actId="26606"/>
          <ac:spMkLst>
            <pc:docMk/>
            <pc:sldMk cId="1744130720" sldId="256"/>
            <ac:spMk id="21" creationId="{5AE6C737-FF55-4064-94B7-0B21D2EB6045}"/>
          </ac:spMkLst>
        </pc:spChg>
        <pc:spChg chg="add">
          <ac:chgData name="Jerry Gurule" userId="79ccf115-5008-4bcf-8fa2-6fa4dcbcc807" providerId="ADAL" clId="{FE976DD8-E39E-46F3-B53D-A116D34A27B9}" dt="2024-09-17T19:05:03.985" v="134" actId="26606"/>
          <ac:spMkLst>
            <pc:docMk/>
            <pc:sldMk cId="1744130720" sldId="256"/>
            <ac:spMk id="23" creationId="{D8218D9F-38B6-4AE0-9051-5434D19A5277}"/>
          </ac:spMkLst>
        </pc:spChg>
        <pc:spChg chg="add">
          <ac:chgData name="Jerry Gurule" userId="79ccf115-5008-4bcf-8fa2-6fa4dcbcc807" providerId="ADAL" clId="{FE976DD8-E39E-46F3-B53D-A116D34A27B9}" dt="2024-09-17T19:05:03.985" v="134" actId="26606"/>
          <ac:spMkLst>
            <pc:docMk/>
            <pc:sldMk cId="1744130720" sldId="256"/>
            <ac:spMk id="24" creationId="{2D3DCA99-84AF-487A-BF72-91C5FA6B0B70}"/>
          </ac:spMkLst>
        </pc:spChg>
        <pc:picChg chg="add mod ord">
          <ac:chgData name="Jerry Gurule" userId="79ccf115-5008-4bcf-8fa2-6fa4dcbcc807" providerId="ADAL" clId="{FE976DD8-E39E-46F3-B53D-A116D34A27B9}" dt="2024-09-17T19:05:03.985" v="134" actId="26606"/>
          <ac:picMkLst>
            <pc:docMk/>
            <pc:sldMk cId="1744130720" sldId="256"/>
            <ac:picMk id="5" creationId="{396972CD-0492-5203-6E9A-6D72CC43033F}"/>
          </ac:picMkLst>
        </pc:picChg>
        <pc:cxnChg chg="add del">
          <ac:chgData name="Jerry Gurule" userId="79ccf115-5008-4bcf-8fa2-6fa4dcbcc807" providerId="ADAL" clId="{FE976DD8-E39E-46F3-B53D-A116D34A27B9}" dt="2024-09-17T19:05:02.160" v="131" actId="26606"/>
          <ac:cxnSpMkLst>
            <pc:docMk/>
            <pc:sldMk cId="1744130720" sldId="256"/>
            <ac:cxnSpMk id="10" creationId="{77AB95BF-57D0-4E49-9EF2-408B47C8D40D}"/>
          </ac:cxnSpMkLst>
        </pc:cxnChg>
        <pc:cxnChg chg="add del">
          <ac:chgData name="Jerry Gurule" userId="79ccf115-5008-4bcf-8fa2-6fa4dcbcc807" providerId="ADAL" clId="{FE976DD8-E39E-46F3-B53D-A116D34A27B9}" dt="2024-09-17T19:05:03.979" v="133" actId="26606"/>
          <ac:cxnSpMkLst>
            <pc:docMk/>
            <pc:sldMk cId="1744130720" sldId="256"/>
            <ac:cxnSpMk id="18" creationId="{7A49EFD3-A806-4D59-99F1-AA9AFAE4EF71}"/>
          </ac:cxnSpMkLst>
        </pc:cxnChg>
        <pc:cxnChg chg="add">
          <ac:chgData name="Jerry Gurule" userId="79ccf115-5008-4bcf-8fa2-6fa4dcbcc807" providerId="ADAL" clId="{FE976DD8-E39E-46F3-B53D-A116D34A27B9}" dt="2024-09-17T19:05:03.985" v="134" actId="26606"/>
          <ac:cxnSpMkLst>
            <pc:docMk/>
            <pc:sldMk cId="1744130720" sldId="256"/>
            <ac:cxnSpMk id="22" creationId="{6B5B1DD8-6224-4137-8621-32982B00F9FC}"/>
          </ac:cxnSpMkLst>
        </pc:cxnChg>
      </pc:sldChg>
      <pc:sldChg chg="addSp delSp modSp mod setBg">
        <pc:chgData name="Jerry Gurule" userId="79ccf115-5008-4bcf-8fa2-6fa4dcbcc807" providerId="ADAL" clId="{FE976DD8-E39E-46F3-B53D-A116D34A27B9}" dt="2024-09-17T19:20:22.016" v="146" actId="20577"/>
        <pc:sldMkLst>
          <pc:docMk/>
          <pc:sldMk cId="3338436106" sldId="257"/>
        </pc:sldMkLst>
        <pc:spChg chg="mod">
          <ac:chgData name="Jerry Gurule" userId="79ccf115-5008-4bcf-8fa2-6fa4dcbcc807" providerId="ADAL" clId="{FE976DD8-E39E-46F3-B53D-A116D34A27B9}" dt="2024-09-17T19:20:22.016" v="146" actId="20577"/>
          <ac:spMkLst>
            <pc:docMk/>
            <pc:sldMk cId="3338436106" sldId="257"/>
            <ac:spMk id="2" creationId="{E8738332-220C-64CD-27ED-1480172EDA39}"/>
          </ac:spMkLst>
        </pc:spChg>
        <pc:spChg chg="add del mod">
          <ac:chgData name="Jerry Gurule" userId="79ccf115-5008-4bcf-8fa2-6fa4dcbcc807" providerId="ADAL" clId="{FE976DD8-E39E-46F3-B53D-A116D34A27B9}" dt="2024-09-17T19:02:35.689" v="121" actId="26606"/>
          <ac:spMkLst>
            <pc:docMk/>
            <pc:sldMk cId="3338436106" sldId="257"/>
            <ac:spMk id="3" creationId="{3D1A6753-2282-7237-6261-A83452041E2E}"/>
          </ac:spMkLst>
        </pc:spChg>
        <pc:spChg chg="add del">
          <ac:chgData name="Jerry Gurule" userId="79ccf115-5008-4bcf-8fa2-6fa4dcbcc807" providerId="ADAL" clId="{FE976DD8-E39E-46F3-B53D-A116D34A27B9}" dt="2024-09-17T19:02:31.100" v="116" actId="26606"/>
          <ac:spMkLst>
            <pc:docMk/>
            <pc:sldMk cId="3338436106" sldId="257"/>
            <ac:spMk id="9" creationId="{990D0034-F768-41E7-85D4-F38C4DE85770}"/>
          </ac:spMkLst>
        </pc:spChg>
        <pc:spChg chg="add del">
          <ac:chgData name="Jerry Gurule" userId="79ccf115-5008-4bcf-8fa2-6fa4dcbcc807" providerId="ADAL" clId="{FE976DD8-E39E-46F3-B53D-A116D34A27B9}" dt="2024-09-17T19:02:31.100" v="116" actId="26606"/>
          <ac:spMkLst>
            <pc:docMk/>
            <pc:sldMk cId="3338436106" sldId="257"/>
            <ac:spMk id="11" creationId="{C4F7E42D-8B5A-4FC8-81CD-9E60171F7FA8}"/>
          </ac:spMkLst>
        </pc:spChg>
        <pc:spChg chg="add del">
          <ac:chgData name="Jerry Gurule" userId="79ccf115-5008-4bcf-8fa2-6fa4dcbcc807" providerId="ADAL" clId="{FE976DD8-E39E-46F3-B53D-A116D34A27B9}" dt="2024-09-17T19:02:30.395" v="114" actId="26606"/>
          <ac:spMkLst>
            <pc:docMk/>
            <pc:sldMk cId="3338436106" sldId="257"/>
            <ac:spMk id="12" creationId="{5E1ED12F-9F06-4B37-87B7-F98F52937F86}"/>
          </ac:spMkLst>
        </pc:spChg>
        <pc:spChg chg="add del">
          <ac:chgData name="Jerry Gurule" userId="79ccf115-5008-4bcf-8fa2-6fa4dcbcc807" providerId="ADAL" clId="{FE976DD8-E39E-46F3-B53D-A116D34A27B9}" dt="2024-09-17T19:02:30.395" v="114" actId="26606"/>
          <ac:spMkLst>
            <pc:docMk/>
            <pc:sldMk cId="3338436106" sldId="257"/>
            <ac:spMk id="13" creationId="{3558DB37-9FEE-48A2-8578-ED0401573943}"/>
          </ac:spMkLst>
        </pc:spChg>
        <pc:spChg chg="add del">
          <ac:chgData name="Jerry Gurule" userId="79ccf115-5008-4bcf-8fa2-6fa4dcbcc807" providerId="ADAL" clId="{FE976DD8-E39E-46F3-B53D-A116D34A27B9}" dt="2024-09-17T19:02:30.395" v="114" actId="26606"/>
          <ac:spMkLst>
            <pc:docMk/>
            <pc:sldMk cId="3338436106" sldId="257"/>
            <ac:spMk id="14" creationId="{5F7FCCA6-00E2-4F74-A105-0D769872F243}"/>
          </ac:spMkLst>
        </pc:spChg>
        <pc:spChg chg="add del">
          <ac:chgData name="Jerry Gurule" userId="79ccf115-5008-4bcf-8fa2-6fa4dcbcc807" providerId="ADAL" clId="{FE976DD8-E39E-46F3-B53D-A116D34A27B9}" dt="2024-09-17T19:02:30.395" v="114" actId="26606"/>
          <ac:spMkLst>
            <pc:docMk/>
            <pc:sldMk cId="3338436106" sldId="257"/>
            <ac:spMk id="15" creationId="{3D1A6753-2282-7237-6261-A83452041E2E}"/>
          </ac:spMkLst>
        </pc:spChg>
        <pc:spChg chg="add del">
          <ac:chgData name="Jerry Gurule" userId="79ccf115-5008-4bcf-8fa2-6fa4dcbcc807" providerId="ADAL" clId="{FE976DD8-E39E-46F3-B53D-A116D34A27B9}" dt="2024-09-17T19:02:31.100" v="116" actId="26606"/>
          <ac:spMkLst>
            <pc:docMk/>
            <pc:sldMk cId="3338436106" sldId="257"/>
            <ac:spMk id="17" creationId="{3D1A6753-2282-7237-6261-A83452041E2E}"/>
          </ac:spMkLst>
        </pc:spChg>
        <pc:spChg chg="add del">
          <ac:chgData name="Jerry Gurule" userId="79ccf115-5008-4bcf-8fa2-6fa4dcbcc807" providerId="ADAL" clId="{FE976DD8-E39E-46F3-B53D-A116D34A27B9}" dt="2024-09-17T19:02:31.100" v="116" actId="26606"/>
          <ac:spMkLst>
            <pc:docMk/>
            <pc:sldMk cId="3338436106" sldId="257"/>
            <ac:spMk id="19" creationId="{8C04651D-B9F4-4935-A02D-364153FBDF54}"/>
          </ac:spMkLst>
        </pc:spChg>
        <pc:spChg chg="add del">
          <ac:chgData name="Jerry Gurule" userId="79ccf115-5008-4bcf-8fa2-6fa4dcbcc807" providerId="ADAL" clId="{FE976DD8-E39E-46F3-B53D-A116D34A27B9}" dt="2024-09-17T19:02:33.905" v="118" actId="26606"/>
          <ac:spMkLst>
            <pc:docMk/>
            <pc:sldMk cId="3338436106" sldId="257"/>
            <ac:spMk id="21" creationId="{FB5993E2-C02B-4335-ABA5-D8EC465551E3}"/>
          </ac:spMkLst>
        </pc:spChg>
        <pc:spChg chg="add del">
          <ac:chgData name="Jerry Gurule" userId="79ccf115-5008-4bcf-8fa2-6fa4dcbcc807" providerId="ADAL" clId="{FE976DD8-E39E-46F3-B53D-A116D34A27B9}" dt="2024-09-17T19:02:33.905" v="118" actId="26606"/>
          <ac:spMkLst>
            <pc:docMk/>
            <pc:sldMk cId="3338436106" sldId="257"/>
            <ac:spMk id="22" creationId="{C0B801A2-5622-4BE8-9AD2-C337A2CD0022}"/>
          </ac:spMkLst>
        </pc:spChg>
        <pc:spChg chg="add del">
          <ac:chgData name="Jerry Gurule" userId="79ccf115-5008-4bcf-8fa2-6fa4dcbcc807" providerId="ADAL" clId="{FE976DD8-E39E-46F3-B53D-A116D34A27B9}" dt="2024-09-17T19:02:33.905" v="118" actId="26606"/>
          <ac:spMkLst>
            <pc:docMk/>
            <pc:sldMk cId="3338436106" sldId="257"/>
            <ac:spMk id="23" creationId="{B7AF614F-5BC3-4086-99F5-B87C5847A071}"/>
          </ac:spMkLst>
        </pc:spChg>
        <pc:spChg chg="add del">
          <ac:chgData name="Jerry Gurule" userId="79ccf115-5008-4bcf-8fa2-6fa4dcbcc807" providerId="ADAL" clId="{FE976DD8-E39E-46F3-B53D-A116D34A27B9}" dt="2024-09-17T19:03:53.796" v="128" actId="26606"/>
          <ac:spMkLst>
            <pc:docMk/>
            <pc:sldMk cId="3338436106" sldId="257"/>
            <ac:spMk id="33" creationId="{FB5993E2-C02B-4335-ABA5-D8EC465551E3}"/>
          </ac:spMkLst>
        </pc:spChg>
        <pc:spChg chg="add del">
          <ac:chgData name="Jerry Gurule" userId="79ccf115-5008-4bcf-8fa2-6fa4dcbcc807" providerId="ADAL" clId="{FE976DD8-E39E-46F3-B53D-A116D34A27B9}" dt="2024-09-17T19:03:53.796" v="128" actId="26606"/>
          <ac:spMkLst>
            <pc:docMk/>
            <pc:sldMk cId="3338436106" sldId="257"/>
            <ac:spMk id="35" creationId="{C0B801A2-5622-4BE8-9AD2-C337A2CD0022}"/>
          </ac:spMkLst>
        </pc:spChg>
        <pc:spChg chg="add del">
          <ac:chgData name="Jerry Gurule" userId="79ccf115-5008-4bcf-8fa2-6fa4dcbcc807" providerId="ADAL" clId="{FE976DD8-E39E-46F3-B53D-A116D34A27B9}" dt="2024-09-17T19:03:53.796" v="128" actId="26606"/>
          <ac:spMkLst>
            <pc:docMk/>
            <pc:sldMk cId="3338436106" sldId="257"/>
            <ac:spMk id="37" creationId="{B7AF614F-5BC3-4086-99F5-B87C5847A071}"/>
          </ac:spMkLst>
        </pc:spChg>
        <pc:graphicFrameChg chg="add del mod">
          <ac:chgData name="Jerry Gurule" userId="79ccf115-5008-4bcf-8fa2-6fa4dcbcc807" providerId="ADAL" clId="{FE976DD8-E39E-46F3-B53D-A116D34A27B9}" dt="2024-09-17T16:31:07.216" v="4" actId="26606"/>
          <ac:graphicFrameMkLst>
            <pc:docMk/>
            <pc:sldMk cId="3338436106" sldId="257"/>
            <ac:graphicFrameMk id="5" creationId="{BA16AF68-1EA8-70E0-A1FE-821000604675}"/>
          </ac:graphicFrameMkLst>
        </pc:graphicFrameChg>
        <pc:graphicFrameChg chg="add del">
          <ac:chgData name="Jerry Gurule" userId="79ccf115-5008-4bcf-8fa2-6fa4dcbcc807" providerId="ADAL" clId="{FE976DD8-E39E-46F3-B53D-A116D34A27B9}" dt="2024-09-17T19:02:22.056" v="108" actId="26606"/>
          <ac:graphicFrameMkLst>
            <pc:docMk/>
            <pc:sldMk cId="3338436106" sldId="257"/>
            <ac:graphicFrameMk id="6" creationId="{7FD3D610-E776-0FCF-1A77-A9B2BD280D2E}"/>
          </ac:graphicFrameMkLst>
        </pc:graphicFrameChg>
        <pc:graphicFrameChg chg="add del">
          <ac:chgData name="Jerry Gurule" userId="79ccf115-5008-4bcf-8fa2-6fa4dcbcc807" providerId="ADAL" clId="{FE976DD8-E39E-46F3-B53D-A116D34A27B9}" dt="2024-09-17T19:02:26.181" v="110" actId="26606"/>
          <ac:graphicFrameMkLst>
            <pc:docMk/>
            <pc:sldMk cId="3338436106" sldId="257"/>
            <ac:graphicFrameMk id="8" creationId="{5F167B6F-EBC1-927D-79BD-A13761C769B2}"/>
          </ac:graphicFrameMkLst>
        </pc:graphicFrameChg>
        <pc:graphicFrameChg chg="add del">
          <ac:chgData name="Jerry Gurule" userId="79ccf115-5008-4bcf-8fa2-6fa4dcbcc807" providerId="ADAL" clId="{FE976DD8-E39E-46F3-B53D-A116D34A27B9}" dt="2024-09-17T19:02:29.179" v="112" actId="26606"/>
          <ac:graphicFrameMkLst>
            <pc:docMk/>
            <pc:sldMk cId="3338436106" sldId="257"/>
            <ac:graphicFrameMk id="10" creationId="{C1675255-AC41-7DB1-DCCA-382341F79967}"/>
          </ac:graphicFrameMkLst>
        </pc:graphicFrameChg>
        <pc:graphicFrameChg chg="add del">
          <ac:chgData name="Jerry Gurule" userId="79ccf115-5008-4bcf-8fa2-6fa4dcbcc807" providerId="ADAL" clId="{FE976DD8-E39E-46F3-B53D-A116D34A27B9}" dt="2024-09-17T19:02:33.905" v="118" actId="26606"/>
          <ac:graphicFrameMkLst>
            <pc:docMk/>
            <pc:sldMk cId="3338436106" sldId="257"/>
            <ac:graphicFrameMk id="24" creationId="{2C89FD5E-C8D8-5A4D-B293-1AFCAA694722}"/>
          </ac:graphicFrameMkLst>
        </pc:graphicFrameChg>
        <pc:graphicFrameChg chg="add del">
          <ac:chgData name="Jerry Gurule" userId="79ccf115-5008-4bcf-8fa2-6fa4dcbcc807" providerId="ADAL" clId="{FE976DD8-E39E-46F3-B53D-A116D34A27B9}" dt="2024-09-17T19:02:35.642" v="120" actId="26606"/>
          <ac:graphicFrameMkLst>
            <pc:docMk/>
            <pc:sldMk cId="3338436106" sldId="257"/>
            <ac:graphicFrameMk id="26" creationId="{B40E5D57-D30C-6C67-CC66-D482DD529038}"/>
          </ac:graphicFrameMkLst>
        </pc:graphicFrameChg>
        <pc:graphicFrameChg chg="add mod modGraphic">
          <ac:chgData name="Jerry Gurule" userId="79ccf115-5008-4bcf-8fa2-6fa4dcbcc807" providerId="ADAL" clId="{FE976DD8-E39E-46F3-B53D-A116D34A27B9}" dt="2024-09-17T19:05:34.247" v="136" actId="26606"/>
          <ac:graphicFrameMkLst>
            <pc:docMk/>
            <pc:sldMk cId="3338436106" sldId="257"/>
            <ac:graphicFrameMk id="28" creationId="{9F610402-06B8-1F1B-8B7B-4C606D8742CF}"/>
          </ac:graphicFrameMkLst>
        </pc:graphicFrameChg>
        <pc:picChg chg="add del">
          <ac:chgData name="Jerry Gurule" userId="79ccf115-5008-4bcf-8fa2-6fa4dcbcc807" providerId="ADAL" clId="{FE976DD8-E39E-46F3-B53D-A116D34A27B9}" dt="2024-09-17T19:02:31.100" v="116" actId="26606"/>
          <ac:picMkLst>
            <pc:docMk/>
            <pc:sldMk cId="3338436106" sldId="257"/>
            <ac:picMk id="18" creationId="{36F01779-18A2-6AEC-FF66-2DB98C97C3EA}"/>
          </ac:picMkLst>
        </pc:picChg>
      </pc:sldChg>
      <pc:sldChg chg="modSp mod ord">
        <pc:chgData name="Jerry Gurule" userId="79ccf115-5008-4bcf-8fa2-6fa4dcbcc807" providerId="ADAL" clId="{FE976DD8-E39E-46F3-B53D-A116D34A27B9}" dt="2024-09-17T18:06:12.468" v="21" actId="2711"/>
        <pc:sldMkLst>
          <pc:docMk/>
          <pc:sldMk cId="2604764805" sldId="258"/>
        </pc:sldMkLst>
        <pc:spChg chg="mod">
          <ac:chgData name="Jerry Gurule" userId="79ccf115-5008-4bcf-8fa2-6fa4dcbcc807" providerId="ADAL" clId="{FE976DD8-E39E-46F3-B53D-A116D34A27B9}" dt="2024-09-17T18:06:12.468" v="21" actId="2711"/>
          <ac:spMkLst>
            <pc:docMk/>
            <pc:sldMk cId="2604764805" sldId="258"/>
            <ac:spMk id="2" creationId="{6C4C3D06-F5C0-61C7-6AE1-4249D7CD41D7}"/>
          </ac:spMkLst>
        </pc:spChg>
        <pc:spChg chg="mod">
          <ac:chgData name="Jerry Gurule" userId="79ccf115-5008-4bcf-8fa2-6fa4dcbcc807" providerId="ADAL" clId="{FE976DD8-E39E-46F3-B53D-A116D34A27B9}" dt="2024-09-17T18:06:12.468" v="21" actId="2711"/>
          <ac:spMkLst>
            <pc:docMk/>
            <pc:sldMk cId="2604764805" sldId="258"/>
            <ac:spMk id="3" creationId="{38718BA2-EEA1-42E8-0B46-E30299BC1C76}"/>
          </ac:spMkLst>
        </pc:spChg>
      </pc:sldChg>
      <pc:sldChg chg="addSp modSp mod">
        <pc:chgData name="Jerry Gurule" userId="79ccf115-5008-4bcf-8fa2-6fa4dcbcc807" providerId="ADAL" clId="{FE976DD8-E39E-46F3-B53D-A116D34A27B9}" dt="2024-09-17T18:39:00.691" v="97" actId="20577"/>
        <pc:sldMkLst>
          <pc:docMk/>
          <pc:sldMk cId="3885188070" sldId="259"/>
        </pc:sldMkLst>
        <pc:spChg chg="mod">
          <ac:chgData name="Jerry Gurule" userId="79ccf115-5008-4bcf-8fa2-6fa4dcbcc807" providerId="ADAL" clId="{FE976DD8-E39E-46F3-B53D-A116D34A27B9}" dt="2024-09-17T18:37:17.293" v="80" actId="2711"/>
          <ac:spMkLst>
            <pc:docMk/>
            <pc:sldMk cId="3885188070" sldId="259"/>
            <ac:spMk id="2" creationId="{62F1DA2D-B13C-9176-207A-2D0D5110EFAE}"/>
          </ac:spMkLst>
        </pc:spChg>
        <pc:spChg chg="mod">
          <ac:chgData name="Jerry Gurule" userId="79ccf115-5008-4bcf-8fa2-6fa4dcbcc807" providerId="ADAL" clId="{FE976DD8-E39E-46F3-B53D-A116D34A27B9}" dt="2024-09-17T18:39:00.691" v="97" actId="20577"/>
          <ac:spMkLst>
            <pc:docMk/>
            <pc:sldMk cId="3885188070" sldId="259"/>
            <ac:spMk id="3" creationId="{1F55469F-F412-1459-8749-CA9AA6F6CDD9}"/>
          </ac:spMkLst>
        </pc:spChg>
        <pc:spChg chg="add mod">
          <ac:chgData name="Jerry Gurule" userId="79ccf115-5008-4bcf-8fa2-6fa4dcbcc807" providerId="ADAL" clId="{FE976DD8-E39E-46F3-B53D-A116D34A27B9}" dt="2024-09-17T18:30:26.423" v="25"/>
          <ac:spMkLst>
            <pc:docMk/>
            <pc:sldMk cId="3885188070" sldId="259"/>
            <ac:spMk id="5" creationId="{32E8F837-9F19-D287-A5B1-227A0600CFDC}"/>
          </ac:spMkLst>
        </pc:spChg>
        <pc:graphicFrameChg chg="add mod">
          <ac:chgData name="Jerry Gurule" userId="79ccf115-5008-4bcf-8fa2-6fa4dcbcc807" providerId="ADAL" clId="{FE976DD8-E39E-46F3-B53D-A116D34A27B9}" dt="2024-09-17T18:30:23.488" v="24"/>
          <ac:graphicFrameMkLst>
            <pc:docMk/>
            <pc:sldMk cId="3885188070" sldId="259"/>
            <ac:graphicFrameMk id="4" creationId="{81600CB5-3DDA-3096-CCE6-62117BDF7CB3}"/>
          </ac:graphicFrameMkLst>
        </pc:graphicFrameChg>
      </pc:sldChg>
      <pc:sldChg chg="modSp mod">
        <pc:chgData name="Jerry Gurule" userId="79ccf115-5008-4bcf-8fa2-6fa4dcbcc807" providerId="ADAL" clId="{FE976DD8-E39E-46F3-B53D-A116D34A27B9}" dt="2024-09-17T18:05:45.341" v="16" actId="2711"/>
        <pc:sldMkLst>
          <pc:docMk/>
          <pc:sldMk cId="4133277377" sldId="260"/>
        </pc:sldMkLst>
        <pc:spChg chg="mod">
          <ac:chgData name="Jerry Gurule" userId="79ccf115-5008-4bcf-8fa2-6fa4dcbcc807" providerId="ADAL" clId="{FE976DD8-E39E-46F3-B53D-A116D34A27B9}" dt="2024-09-17T18:05:45.341" v="16" actId="2711"/>
          <ac:spMkLst>
            <pc:docMk/>
            <pc:sldMk cId="4133277377" sldId="260"/>
            <ac:spMk id="2" creationId="{EBBCA971-765A-64B5-0F87-DBBB9F9E4ECF}"/>
          </ac:spMkLst>
        </pc:spChg>
        <pc:spChg chg="mod">
          <ac:chgData name="Jerry Gurule" userId="79ccf115-5008-4bcf-8fa2-6fa4dcbcc807" providerId="ADAL" clId="{FE976DD8-E39E-46F3-B53D-A116D34A27B9}" dt="2024-09-17T18:05:45.341" v="16" actId="2711"/>
          <ac:spMkLst>
            <pc:docMk/>
            <pc:sldMk cId="4133277377" sldId="260"/>
            <ac:spMk id="3" creationId="{F9C837DA-1F79-E98E-441F-9D7E9134AE3D}"/>
          </ac:spMkLst>
        </pc:spChg>
      </pc:sldChg>
      <pc:sldChg chg="modSp mod">
        <pc:chgData name="Jerry Gurule" userId="79ccf115-5008-4bcf-8fa2-6fa4dcbcc807" providerId="ADAL" clId="{FE976DD8-E39E-46F3-B53D-A116D34A27B9}" dt="2024-09-17T18:06:01.552" v="19" actId="2711"/>
        <pc:sldMkLst>
          <pc:docMk/>
          <pc:sldMk cId="1937837939" sldId="261"/>
        </pc:sldMkLst>
        <pc:spChg chg="mod">
          <ac:chgData name="Jerry Gurule" userId="79ccf115-5008-4bcf-8fa2-6fa4dcbcc807" providerId="ADAL" clId="{FE976DD8-E39E-46F3-B53D-A116D34A27B9}" dt="2024-09-17T18:06:01.552" v="19" actId="2711"/>
          <ac:spMkLst>
            <pc:docMk/>
            <pc:sldMk cId="1937837939" sldId="261"/>
            <ac:spMk id="2" creationId="{3C3C4714-9B50-34F9-DE27-FA01FFB3CF21}"/>
          </ac:spMkLst>
        </pc:spChg>
        <pc:spChg chg="mod">
          <ac:chgData name="Jerry Gurule" userId="79ccf115-5008-4bcf-8fa2-6fa4dcbcc807" providerId="ADAL" clId="{FE976DD8-E39E-46F3-B53D-A116D34A27B9}" dt="2024-09-17T18:06:01.552" v="19" actId="2711"/>
          <ac:spMkLst>
            <pc:docMk/>
            <pc:sldMk cId="1937837939" sldId="261"/>
            <ac:spMk id="3" creationId="{D9FC67A5-04CB-04C9-F269-75A47DC48397}"/>
          </ac:spMkLst>
        </pc:spChg>
      </pc:sldChg>
      <pc:sldChg chg="modSp mod">
        <pc:chgData name="Jerry Gurule" userId="79ccf115-5008-4bcf-8fa2-6fa4dcbcc807" providerId="ADAL" clId="{FE976DD8-E39E-46F3-B53D-A116D34A27B9}" dt="2024-09-17T18:06:07.315" v="20" actId="2711"/>
        <pc:sldMkLst>
          <pc:docMk/>
          <pc:sldMk cId="3452822391" sldId="262"/>
        </pc:sldMkLst>
        <pc:spChg chg="mod">
          <ac:chgData name="Jerry Gurule" userId="79ccf115-5008-4bcf-8fa2-6fa4dcbcc807" providerId="ADAL" clId="{FE976DD8-E39E-46F3-B53D-A116D34A27B9}" dt="2024-09-17T18:06:07.315" v="20" actId="2711"/>
          <ac:spMkLst>
            <pc:docMk/>
            <pc:sldMk cId="3452822391" sldId="262"/>
            <ac:spMk id="2" creationId="{55A1E0D7-F1C2-2994-680D-F42D127655EC}"/>
          </ac:spMkLst>
        </pc:spChg>
        <pc:spChg chg="mod">
          <ac:chgData name="Jerry Gurule" userId="79ccf115-5008-4bcf-8fa2-6fa4dcbcc807" providerId="ADAL" clId="{FE976DD8-E39E-46F3-B53D-A116D34A27B9}" dt="2024-09-17T18:06:07.315" v="20" actId="2711"/>
          <ac:spMkLst>
            <pc:docMk/>
            <pc:sldMk cId="3452822391" sldId="262"/>
            <ac:spMk id="3" creationId="{364ACAF4-BF13-CB08-5E47-A0574A6B5F5B}"/>
          </ac:spMkLst>
        </pc:spChg>
      </pc:sldChg>
      <pc:sldChg chg="modSp mod">
        <pc:chgData name="Jerry Gurule" userId="79ccf115-5008-4bcf-8fa2-6fa4dcbcc807" providerId="ADAL" clId="{FE976DD8-E39E-46F3-B53D-A116D34A27B9}" dt="2024-09-17T18:06:18.905" v="22" actId="2711"/>
        <pc:sldMkLst>
          <pc:docMk/>
          <pc:sldMk cId="2133628429" sldId="263"/>
        </pc:sldMkLst>
        <pc:spChg chg="mod">
          <ac:chgData name="Jerry Gurule" userId="79ccf115-5008-4bcf-8fa2-6fa4dcbcc807" providerId="ADAL" clId="{FE976DD8-E39E-46F3-B53D-A116D34A27B9}" dt="2024-09-17T18:06:18.905" v="22" actId="2711"/>
          <ac:spMkLst>
            <pc:docMk/>
            <pc:sldMk cId="2133628429" sldId="263"/>
            <ac:spMk id="2" creationId="{316C64EC-8690-C862-FFA6-14250604A019}"/>
          </ac:spMkLst>
        </pc:spChg>
        <pc:spChg chg="mod">
          <ac:chgData name="Jerry Gurule" userId="79ccf115-5008-4bcf-8fa2-6fa4dcbcc807" providerId="ADAL" clId="{FE976DD8-E39E-46F3-B53D-A116D34A27B9}" dt="2024-09-17T18:06:18.905" v="22" actId="2711"/>
          <ac:spMkLst>
            <pc:docMk/>
            <pc:sldMk cId="2133628429" sldId="263"/>
            <ac:spMk id="3" creationId="{DA913959-5E7A-1879-3D6E-598C8BF6DD4F}"/>
          </ac:spMkLst>
        </pc:spChg>
      </pc:sldChg>
      <pc:sldChg chg="modSp mod">
        <pc:chgData name="Jerry Gurule" userId="79ccf115-5008-4bcf-8fa2-6fa4dcbcc807" providerId="ADAL" clId="{FE976DD8-E39E-46F3-B53D-A116D34A27B9}" dt="2024-09-17T18:05:51.152" v="18" actId="27636"/>
        <pc:sldMkLst>
          <pc:docMk/>
          <pc:sldMk cId="2992735325" sldId="264"/>
        </pc:sldMkLst>
        <pc:spChg chg="mod">
          <ac:chgData name="Jerry Gurule" userId="79ccf115-5008-4bcf-8fa2-6fa4dcbcc807" providerId="ADAL" clId="{FE976DD8-E39E-46F3-B53D-A116D34A27B9}" dt="2024-09-17T18:05:51.092" v="17" actId="2711"/>
          <ac:spMkLst>
            <pc:docMk/>
            <pc:sldMk cId="2992735325" sldId="264"/>
            <ac:spMk id="2" creationId="{33B26323-CC8A-3609-4825-E193F70270B6}"/>
          </ac:spMkLst>
        </pc:spChg>
        <pc:spChg chg="mod">
          <ac:chgData name="Jerry Gurule" userId="79ccf115-5008-4bcf-8fa2-6fa4dcbcc807" providerId="ADAL" clId="{FE976DD8-E39E-46F3-B53D-A116D34A27B9}" dt="2024-09-17T18:05:51.152" v="18" actId="27636"/>
          <ac:spMkLst>
            <pc:docMk/>
            <pc:sldMk cId="2992735325" sldId="264"/>
            <ac:spMk id="3" creationId="{EB34C87C-E13D-E31E-2115-DB48F42DC0AD}"/>
          </ac:spMkLst>
        </pc:spChg>
      </pc:sldChg>
    </pc:docChg>
  </pc:docChgLst>
  <pc:docChgLst>
    <pc:chgData name="Jerry Gurule" userId="79ccf115-5008-4bcf-8fa2-6fa4dcbcc807" providerId="ADAL" clId="{C8F8AF48-48F1-48E0-A4E8-0643F7214C46}"/>
    <pc:docChg chg="custSel modSld">
      <pc:chgData name="Jerry Gurule" userId="79ccf115-5008-4bcf-8fa2-6fa4dcbcc807" providerId="ADAL" clId="{C8F8AF48-48F1-48E0-A4E8-0643F7214C46}" dt="2024-11-27T23:11:48.509" v="17" actId="20577"/>
      <pc:docMkLst>
        <pc:docMk/>
      </pc:docMkLst>
      <pc:sldChg chg="modSp mod">
        <pc:chgData name="Jerry Gurule" userId="79ccf115-5008-4bcf-8fa2-6fa4dcbcc807" providerId="ADAL" clId="{C8F8AF48-48F1-48E0-A4E8-0643F7214C46}" dt="2024-11-27T23:06:29.842" v="1" actId="20577"/>
        <pc:sldMkLst>
          <pc:docMk/>
          <pc:sldMk cId="3885188070" sldId="259"/>
        </pc:sldMkLst>
        <pc:spChg chg="mod">
          <ac:chgData name="Jerry Gurule" userId="79ccf115-5008-4bcf-8fa2-6fa4dcbcc807" providerId="ADAL" clId="{C8F8AF48-48F1-48E0-A4E8-0643F7214C46}" dt="2024-11-27T23:06:29.842" v="1" actId="20577"/>
          <ac:spMkLst>
            <pc:docMk/>
            <pc:sldMk cId="3885188070" sldId="259"/>
            <ac:spMk id="3" creationId="{1F55469F-F412-1459-8749-CA9AA6F6CDD9}"/>
          </ac:spMkLst>
        </pc:spChg>
      </pc:sldChg>
      <pc:sldChg chg="modSp mod">
        <pc:chgData name="Jerry Gurule" userId="79ccf115-5008-4bcf-8fa2-6fa4dcbcc807" providerId="ADAL" clId="{C8F8AF48-48F1-48E0-A4E8-0643F7214C46}" dt="2024-11-27T23:11:48.509" v="17" actId="20577"/>
        <pc:sldMkLst>
          <pc:docMk/>
          <pc:sldMk cId="1937837939" sldId="261"/>
        </pc:sldMkLst>
        <pc:spChg chg="mod">
          <ac:chgData name="Jerry Gurule" userId="79ccf115-5008-4bcf-8fa2-6fa4dcbcc807" providerId="ADAL" clId="{C8F8AF48-48F1-48E0-A4E8-0643F7214C46}" dt="2024-11-27T23:11:48.509" v="17" actId="20577"/>
          <ac:spMkLst>
            <pc:docMk/>
            <pc:sldMk cId="1937837939" sldId="261"/>
            <ac:spMk id="3" creationId="{D9FC67A5-04CB-04C9-F269-75A47DC48397}"/>
          </ac:spMkLst>
        </pc:spChg>
      </pc:sldChg>
    </pc:docChg>
  </pc:docChgLst>
  <pc:docChgLst>
    <pc:chgData name="Mubeen Qader" userId="02845cfa-49c4-4ac9-b238-225d9bfc499d" providerId="ADAL" clId="{1C9CD8E9-A960-4941-9F6F-FDD81C49E47B}"/>
    <pc:docChg chg="custSel modSld">
      <pc:chgData name="Mubeen Qader" userId="02845cfa-49c4-4ac9-b238-225d9bfc499d" providerId="ADAL" clId="{1C9CD8E9-A960-4941-9F6F-FDD81C49E47B}" dt="2024-09-18T21:32:46.444" v="812" actId="20577"/>
      <pc:docMkLst>
        <pc:docMk/>
      </pc:docMkLst>
      <pc:sldChg chg="addSp delSp modSp mod">
        <pc:chgData name="Mubeen Qader" userId="02845cfa-49c4-4ac9-b238-225d9bfc499d" providerId="ADAL" clId="{1C9CD8E9-A960-4941-9F6F-FDD81C49E47B}" dt="2024-09-18T21:27:55.766" v="299" actId="12"/>
        <pc:sldMkLst>
          <pc:docMk/>
          <pc:sldMk cId="3338436106" sldId="257"/>
        </pc:sldMkLst>
        <pc:spChg chg="add mod">
          <ac:chgData name="Mubeen Qader" userId="02845cfa-49c4-4ac9-b238-225d9bfc499d" providerId="ADAL" clId="{1C9CD8E9-A960-4941-9F6F-FDD81C49E47B}" dt="2024-09-18T21:27:55.766" v="299" actId="12"/>
          <ac:spMkLst>
            <pc:docMk/>
            <pc:sldMk cId="3338436106" sldId="257"/>
            <ac:spMk id="4" creationId="{C84213A3-5279-C250-FE24-75F70A147413}"/>
          </ac:spMkLst>
        </pc:spChg>
        <pc:graphicFrameChg chg="del">
          <ac:chgData name="Mubeen Qader" userId="02845cfa-49c4-4ac9-b238-225d9bfc499d" providerId="ADAL" clId="{1C9CD8E9-A960-4941-9F6F-FDD81C49E47B}" dt="2024-09-18T21:26:41.962" v="115" actId="478"/>
          <ac:graphicFrameMkLst>
            <pc:docMk/>
            <pc:sldMk cId="3338436106" sldId="257"/>
            <ac:graphicFrameMk id="28" creationId="{9F610402-06B8-1F1B-8B7B-4C606D8742CF}"/>
          </ac:graphicFrameMkLst>
        </pc:graphicFrameChg>
      </pc:sldChg>
      <pc:sldChg chg="modSp mod">
        <pc:chgData name="Mubeen Qader" userId="02845cfa-49c4-4ac9-b238-225d9bfc499d" providerId="ADAL" clId="{1C9CD8E9-A960-4941-9F6F-FDD81C49E47B}" dt="2024-09-18T21:28:10.085" v="303" actId="403"/>
        <pc:sldMkLst>
          <pc:docMk/>
          <pc:sldMk cId="3885188070" sldId="259"/>
        </pc:sldMkLst>
        <pc:spChg chg="mod">
          <ac:chgData name="Mubeen Qader" userId="02845cfa-49c4-4ac9-b238-225d9bfc499d" providerId="ADAL" clId="{1C9CD8E9-A960-4941-9F6F-FDD81C49E47B}" dt="2024-09-18T21:28:10.085" v="303" actId="403"/>
          <ac:spMkLst>
            <pc:docMk/>
            <pc:sldMk cId="3885188070" sldId="259"/>
            <ac:spMk id="3" creationId="{1F55469F-F412-1459-8749-CA9AA6F6CDD9}"/>
          </ac:spMkLst>
        </pc:spChg>
      </pc:sldChg>
      <pc:sldChg chg="modSp mod">
        <pc:chgData name="Mubeen Qader" userId="02845cfa-49c4-4ac9-b238-225d9bfc499d" providerId="ADAL" clId="{1C9CD8E9-A960-4941-9F6F-FDD81C49E47B}" dt="2024-09-18T21:30:42.784" v="602" actId="20577"/>
        <pc:sldMkLst>
          <pc:docMk/>
          <pc:sldMk cId="4133277377" sldId="260"/>
        </pc:sldMkLst>
        <pc:spChg chg="mod">
          <ac:chgData name="Mubeen Qader" userId="02845cfa-49c4-4ac9-b238-225d9bfc499d" providerId="ADAL" clId="{1C9CD8E9-A960-4941-9F6F-FDD81C49E47B}" dt="2024-09-18T21:28:54.575" v="316" actId="14100"/>
          <ac:spMkLst>
            <pc:docMk/>
            <pc:sldMk cId="4133277377" sldId="260"/>
            <ac:spMk id="2" creationId="{EBBCA971-765A-64B5-0F87-DBBB9F9E4ECF}"/>
          </ac:spMkLst>
        </pc:spChg>
        <pc:spChg chg="mod">
          <ac:chgData name="Mubeen Qader" userId="02845cfa-49c4-4ac9-b238-225d9bfc499d" providerId="ADAL" clId="{1C9CD8E9-A960-4941-9F6F-FDD81C49E47B}" dt="2024-09-18T21:30:42.784" v="602" actId="20577"/>
          <ac:spMkLst>
            <pc:docMk/>
            <pc:sldMk cId="4133277377" sldId="260"/>
            <ac:spMk id="3" creationId="{F9C837DA-1F79-E98E-441F-9D7E9134AE3D}"/>
          </ac:spMkLst>
        </pc:spChg>
      </pc:sldChg>
      <pc:sldChg chg="modSp mod">
        <pc:chgData name="Mubeen Qader" userId="02845cfa-49c4-4ac9-b238-225d9bfc499d" providerId="ADAL" clId="{1C9CD8E9-A960-4941-9F6F-FDD81C49E47B}" dt="2024-09-18T21:31:50.858" v="695" actId="122"/>
        <pc:sldMkLst>
          <pc:docMk/>
          <pc:sldMk cId="1937837939" sldId="261"/>
        </pc:sldMkLst>
        <pc:spChg chg="mod">
          <ac:chgData name="Mubeen Qader" userId="02845cfa-49c4-4ac9-b238-225d9bfc499d" providerId="ADAL" clId="{1C9CD8E9-A960-4941-9F6F-FDD81C49E47B}" dt="2024-09-18T21:31:50.858" v="695" actId="122"/>
          <ac:spMkLst>
            <pc:docMk/>
            <pc:sldMk cId="1937837939" sldId="261"/>
            <ac:spMk id="2" creationId="{3C3C4714-9B50-34F9-DE27-FA01FFB3CF21}"/>
          </ac:spMkLst>
        </pc:spChg>
      </pc:sldChg>
      <pc:sldChg chg="modSp mod">
        <pc:chgData name="Mubeen Qader" userId="02845cfa-49c4-4ac9-b238-225d9bfc499d" providerId="ADAL" clId="{1C9CD8E9-A960-4941-9F6F-FDD81C49E47B}" dt="2024-09-18T21:32:46.444" v="812" actId="20577"/>
        <pc:sldMkLst>
          <pc:docMk/>
          <pc:sldMk cId="3452822391" sldId="262"/>
        </pc:sldMkLst>
        <pc:spChg chg="mod">
          <ac:chgData name="Mubeen Qader" userId="02845cfa-49c4-4ac9-b238-225d9bfc499d" providerId="ADAL" clId="{1C9CD8E9-A960-4941-9F6F-FDD81C49E47B}" dt="2024-09-18T21:32:46.444" v="812" actId="20577"/>
          <ac:spMkLst>
            <pc:docMk/>
            <pc:sldMk cId="3452822391" sldId="262"/>
            <ac:spMk id="3" creationId="{364ACAF4-BF13-CB08-5E47-A0574A6B5F5B}"/>
          </ac:spMkLst>
        </pc:spChg>
      </pc:sldChg>
      <pc:sldChg chg="modSp mod">
        <pc:chgData name="Mubeen Qader" userId="02845cfa-49c4-4ac9-b238-225d9bfc499d" providerId="ADAL" clId="{1C9CD8E9-A960-4941-9F6F-FDD81C49E47B}" dt="2024-09-18T21:30:59.290" v="610" actId="14100"/>
        <pc:sldMkLst>
          <pc:docMk/>
          <pc:sldMk cId="2992735325" sldId="264"/>
        </pc:sldMkLst>
        <pc:spChg chg="mod">
          <ac:chgData name="Mubeen Qader" userId="02845cfa-49c4-4ac9-b238-225d9bfc499d" providerId="ADAL" clId="{1C9CD8E9-A960-4941-9F6F-FDD81C49E47B}" dt="2024-09-18T21:13:54.243" v="101" actId="20577"/>
          <ac:spMkLst>
            <pc:docMk/>
            <pc:sldMk cId="2992735325" sldId="264"/>
            <ac:spMk id="2" creationId="{33B26323-CC8A-3609-4825-E193F70270B6}"/>
          </ac:spMkLst>
        </pc:spChg>
        <pc:spChg chg="mod">
          <ac:chgData name="Mubeen Qader" userId="02845cfa-49c4-4ac9-b238-225d9bfc499d" providerId="ADAL" clId="{1C9CD8E9-A960-4941-9F6F-FDD81C49E47B}" dt="2024-09-18T21:30:59.290" v="610" actId="14100"/>
          <ac:spMkLst>
            <pc:docMk/>
            <pc:sldMk cId="2992735325" sldId="264"/>
            <ac:spMk id="3" creationId="{EB34C87C-E13D-E31E-2115-DB48F42DC0A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CFFC6BDA-279B-47E7-88CB-8E089D21F61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69FD1-7B16-4F28-8136-A58CAEC2FB4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58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FC6BDA-279B-47E7-88CB-8E089D21F61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26473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FC6BDA-279B-47E7-88CB-8E089D21F61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140257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FFC6BDA-279B-47E7-88CB-8E089D21F61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1531077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FC6BDA-279B-47E7-88CB-8E089D21F616}" type="datetimeFigureOut">
              <a:rPr lang="en-US" smtClean="0"/>
              <a:t>12/3/2024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69FD1-7B16-4F28-8136-A58CAEC2FB4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718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FFC6BDA-279B-47E7-88CB-8E089D21F616}"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2025985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FC6BDA-279B-47E7-88CB-8E089D21F616}" type="datetimeFigureOut">
              <a:rPr lang="en-US" smtClean="0"/>
              <a:t>12/3/2024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912034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FFC6BDA-279B-47E7-88CB-8E089D21F616}" type="datetimeFigureOut">
              <a:rPr lang="en-US" smtClean="0"/>
              <a:t>12/3/2024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333231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FFC6BDA-279B-47E7-88CB-8E089D21F616}" type="datetimeFigureOut">
              <a:rPr lang="en-US" smtClean="0"/>
              <a:t>12/3/2024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3085292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FFC6BDA-279B-47E7-88CB-8E089D21F616}" type="datetimeFigureOut">
              <a:rPr lang="en-US" smtClean="0"/>
              <a:t>12/3/2024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E369FD1-7B16-4F28-8136-A58CAEC2FB42}" type="slidenum">
              <a:rPr lang="en-US" smtClean="0"/>
              <a:t>‹#›</a:t>
            </a:fld>
            <a:endParaRPr lang="en-US"/>
          </a:p>
        </p:txBody>
      </p:sp>
    </p:spTree>
    <p:extLst>
      <p:ext uri="{BB962C8B-B14F-4D97-AF65-F5344CB8AC3E}">
        <p14:creationId xmlns:p14="http://schemas.microsoft.com/office/powerpoint/2010/main" val="425117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FC6BDA-279B-47E7-88CB-8E089D21F616}" type="datetimeFigureOut">
              <a:rPr lang="en-US" smtClean="0"/>
              <a:t>12/3/2024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69FD1-7B16-4F28-8136-A58CAEC2FB42}" type="slidenum">
              <a:rPr lang="en-US" smtClean="0"/>
              <a:t>‹#›</a:t>
            </a:fld>
            <a:endParaRPr lang="en-US"/>
          </a:p>
        </p:txBody>
      </p:sp>
    </p:spTree>
    <p:extLst>
      <p:ext uri="{BB962C8B-B14F-4D97-AF65-F5344CB8AC3E}">
        <p14:creationId xmlns:p14="http://schemas.microsoft.com/office/powerpoint/2010/main" val="1790235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FFC6BDA-279B-47E7-88CB-8E089D21F616}" type="datetimeFigureOut">
              <a:rPr lang="en-US" smtClean="0"/>
              <a:t>12/3/2024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E369FD1-7B16-4F28-8136-A58CAEC2FB4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88203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5AE6C737-FF55-4064-94B7-0B21D2EB60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FF645A-1BB7-7424-F6DB-11E54557BA00}"/>
              </a:ext>
            </a:extLst>
          </p:cNvPr>
          <p:cNvSpPr>
            <a:spLocks noGrp="1"/>
          </p:cNvSpPr>
          <p:nvPr>
            <p:ph type="ctrTitle"/>
          </p:nvPr>
        </p:nvSpPr>
        <p:spPr>
          <a:xfrm>
            <a:off x="6730000" y="639097"/>
            <a:ext cx="4813072" cy="3686015"/>
          </a:xfrm>
        </p:spPr>
        <p:txBody>
          <a:bodyPr>
            <a:normAutofit/>
          </a:bodyPr>
          <a:lstStyle/>
          <a:p>
            <a:r>
              <a:rPr lang="en-US" sz="7400">
                <a:latin typeface="Arial" panose="020B0604020202020204" pitchFamily="34" charset="0"/>
                <a:cs typeface="Arial" panose="020B0604020202020204" pitchFamily="34" charset="0"/>
              </a:rPr>
              <a:t>Investment Policy Update </a:t>
            </a:r>
          </a:p>
        </p:txBody>
      </p:sp>
      <p:sp>
        <p:nvSpPr>
          <p:cNvPr id="3" name="Subtitle 2">
            <a:extLst>
              <a:ext uri="{FF2B5EF4-FFF2-40B4-BE49-F238E27FC236}">
                <a16:creationId xmlns:a16="http://schemas.microsoft.com/office/drawing/2014/main" id="{DDA3FCBE-4642-2A08-E99C-BEE49E26DBF7}"/>
              </a:ext>
            </a:extLst>
          </p:cNvPr>
          <p:cNvSpPr>
            <a:spLocks noGrp="1"/>
          </p:cNvSpPr>
          <p:nvPr>
            <p:ph type="subTitle" idx="1"/>
          </p:nvPr>
        </p:nvSpPr>
        <p:spPr>
          <a:xfrm>
            <a:off x="6729999" y="4455621"/>
            <a:ext cx="4829101" cy="1238616"/>
          </a:xfrm>
        </p:spPr>
        <p:txBody>
          <a:bodyPr>
            <a:normAutofit/>
          </a:bodyPr>
          <a:lstStyle/>
          <a:p>
            <a:r>
              <a:rPr lang="en-US">
                <a:solidFill>
                  <a:schemeClr val="tx1">
                    <a:lumMod val="85000"/>
                    <a:lumOff val="15000"/>
                  </a:schemeClr>
                </a:solidFill>
                <a:latin typeface="Arial" panose="020B0604020202020204" pitchFamily="34" charset="0"/>
                <a:cs typeface="Arial" panose="020B0604020202020204" pitchFamily="34" charset="0"/>
              </a:rPr>
              <a:t>City of Richmond</a:t>
            </a:r>
          </a:p>
          <a:p>
            <a:r>
              <a:rPr lang="en-US">
                <a:solidFill>
                  <a:schemeClr val="tx1">
                    <a:lumMod val="85000"/>
                    <a:lumOff val="15000"/>
                  </a:schemeClr>
                </a:solidFill>
                <a:latin typeface="Arial" panose="020B0604020202020204" pitchFamily="34" charset="0"/>
                <a:cs typeface="Arial" panose="020B0604020202020204" pitchFamily="34" charset="0"/>
              </a:rPr>
              <a:t>December 3, 2024</a:t>
            </a:r>
          </a:p>
        </p:txBody>
      </p:sp>
      <p:pic>
        <p:nvPicPr>
          <p:cNvPr id="5" name="Picture 4" descr="A gold medallion with a ship and mountains&#10;&#10;Description automatically generated">
            <a:extLst>
              <a:ext uri="{FF2B5EF4-FFF2-40B4-BE49-F238E27FC236}">
                <a16:creationId xmlns:a16="http://schemas.microsoft.com/office/drawing/2014/main" id="{396972CD-0492-5203-6E9A-6D72CC4303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462" y="640081"/>
            <a:ext cx="5197074" cy="5054156"/>
          </a:xfrm>
          <a:prstGeom prst="rect">
            <a:avLst/>
          </a:prstGeom>
        </p:spPr>
      </p:pic>
      <p:cxnSp>
        <p:nvCxnSpPr>
          <p:cNvPr id="22" name="Straight Connector 21">
            <a:extLst>
              <a:ext uri="{FF2B5EF4-FFF2-40B4-BE49-F238E27FC236}">
                <a16:creationId xmlns:a16="http://schemas.microsoft.com/office/drawing/2014/main" id="{6B5B1DD8-6224-4137-8621-32982B00F9F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805053" y="4343400"/>
            <a:ext cx="438912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D8218D9F-38B6-4AE0-9051-5434D19A52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Rectangle 23">
            <a:extLst>
              <a:ext uri="{FF2B5EF4-FFF2-40B4-BE49-F238E27FC236}">
                <a16:creationId xmlns:a16="http://schemas.microsoft.com/office/drawing/2014/main" id="{2D3DCA99-84AF-487A-BF72-91C5FA6B0B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1744130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38332-220C-64CD-27ED-1480172EDA39}"/>
              </a:ext>
            </a:extLst>
          </p:cNvPr>
          <p:cNvSpPr>
            <a:spLocks noGrp="1"/>
          </p:cNvSpPr>
          <p:nvPr>
            <p:ph type="title"/>
          </p:nvPr>
        </p:nvSpPr>
        <p:spPr>
          <a:xfrm>
            <a:off x="1097280" y="286603"/>
            <a:ext cx="10058400" cy="1450757"/>
          </a:xfrm>
        </p:spPr>
        <p:txBody>
          <a:bodyPr>
            <a:normAutofit/>
          </a:bodyPr>
          <a:lstStyle/>
          <a:p>
            <a:r>
              <a:rPr lang="en-US">
                <a:latin typeface="Arial" panose="020B0604020202020204" pitchFamily="34" charset="0"/>
                <a:cs typeface="Arial" panose="020B0604020202020204" pitchFamily="34" charset="0"/>
              </a:rPr>
              <a:t>Overview</a:t>
            </a:r>
          </a:p>
        </p:txBody>
      </p:sp>
      <p:sp>
        <p:nvSpPr>
          <p:cNvPr id="4" name="Content Placeholder 3">
            <a:extLst>
              <a:ext uri="{FF2B5EF4-FFF2-40B4-BE49-F238E27FC236}">
                <a16:creationId xmlns:a16="http://schemas.microsoft.com/office/drawing/2014/main" id="{C84213A3-5279-C250-FE24-75F70A147413}"/>
              </a:ext>
            </a:extLst>
          </p:cNvPr>
          <p:cNvSpPr>
            <a:spLocks noGrp="1"/>
          </p:cNvSpPr>
          <p:nvPr>
            <p:ph idx="1"/>
          </p:nvPr>
        </p:nvSpPr>
        <p:spPr/>
        <p:txBody>
          <a:bodyPr/>
          <a:lstStyle/>
          <a:p>
            <a:pPr>
              <a:buFont typeface="Wingdings" panose="05000000000000000000" pitchFamily="2" charset="2"/>
              <a:buChar char="§"/>
            </a:pPr>
            <a:r>
              <a:rPr lang="en-US">
                <a:latin typeface="Arial" panose="020B0604020202020204" pitchFamily="34" charset="0"/>
                <a:cs typeface="Arial" panose="020B0604020202020204" pitchFamily="34" charset="0"/>
              </a:rPr>
              <a:t>Council’s Direction</a:t>
            </a:r>
          </a:p>
          <a:p>
            <a:pPr>
              <a:buFont typeface="Wingdings" panose="05000000000000000000" pitchFamily="2" charset="2"/>
              <a:buChar char="§"/>
            </a:pPr>
            <a:r>
              <a:rPr lang="en-US">
                <a:latin typeface="Arial" panose="020B0604020202020204" pitchFamily="34" charset="0"/>
                <a:cs typeface="Arial" panose="020B0604020202020204" pitchFamily="34" charset="0"/>
              </a:rPr>
              <a:t>Staff’s Actions</a:t>
            </a:r>
          </a:p>
          <a:p>
            <a:pPr>
              <a:buFont typeface="Wingdings" panose="05000000000000000000" pitchFamily="2" charset="2"/>
              <a:buChar char="§"/>
            </a:pPr>
            <a:r>
              <a:rPr lang="en-US">
                <a:latin typeface="Arial" panose="020B0604020202020204" pitchFamily="34" charset="0"/>
                <a:cs typeface="Arial" panose="020B0604020202020204" pitchFamily="34" charset="0"/>
              </a:rPr>
              <a:t>Assembly Bill (AB) 2844</a:t>
            </a:r>
          </a:p>
          <a:p>
            <a:pPr>
              <a:buFont typeface="Wingdings" panose="05000000000000000000" pitchFamily="2" charset="2"/>
              <a:buChar char="§"/>
            </a:pPr>
            <a:r>
              <a:rPr lang="en-US">
                <a:latin typeface="Arial" panose="020B0604020202020204" pitchFamily="34" charset="0"/>
                <a:cs typeface="Arial" panose="020B0604020202020204" pitchFamily="34" charset="0"/>
              </a:rPr>
              <a:t>New Investment Policy Restrictions</a:t>
            </a:r>
          </a:p>
          <a:p>
            <a:pPr>
              <a:buFont typeface="Wingdings" panose="05000000000000000000" pitchFamily="2" charset="2"/>
              <a:buChar char="§"/>
            </a:pPr>
            <a:r>
              <a:rPr lang="en-US">
                <a:latin typeface="Arial" panose="020B0604020202020204" pitchFamily="34" charset="0"/>
                <a:cs typeface="Arial" panose="020B0604020202020204" pitchFamily="34" charset="0"/>
              </a:rPr>
              <a:t>Next Steps</a:t>
            </a:r>
          </a:p>
          <a:p>
            <a:pPr>
              <a:buFont typeface="Wingdings" panose="05000000000000000000" pitchFamily="2" charset="2"/>
              <a:buChar char="§"/>
            </a:pPr>
            <a:r>
              <a:rPr lang="en-US">
                <a:latin typeface="Arial" panose="020B0604020202020204" pitchFamily="34" charset="0"/>
                <a:cs typeface="Arial" panose="020B0604020202020204" pitchFamily="34" charset="0"/>
              </a:rPr>
              <a:t>Recommended Action</a:t>
            </a:r>
          </a:p>
          <a:p>
            <a:pPr>
              <a:buFont typeface="Wingdings" panose="05000000000000000000" pitchFamily="2" charset="2"/>
              <a:buChar char="§"/>
            </a:pPr>
            <a:r>
              <a:rPr lang="en-US">
                <a:latin typeface="Arial" panose="020B0604020202020204" pitchFamily="34" charset="0"/>
                <a:cs typeface="Arial" panose="020B0604020202020204" pitchFamily="34" charset="0"/>
              </a:rPr>
              <a:t>Questions</a:t>
            </a:r>
          </a:p>
          <a:p>
            <a:endParaRPr lang="en-US"/>
          </a:p>
        </p:txBody>
      </p:sp>
    </p:spTree>
    <p:extLst>
      <p:ext uri="{BB962C8B-B14F-4D97-AF65-F5344CB8AC3E}">
        <p14:creationId xmlns:p14="http://schemas.microsoft.com/office/powerpoint/2010/main" val="333843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1DA2D-B13C-9176-207A-2D0D5110EFAE}"/>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Council’s Direction</a:t>
            </a:r>
          </a:p>
        </p:txBody>
      </p:sp>
      <p:sp>
        <p:nvSpPr>
          <p:cNvPr id="3" name="Content Placeholder 2">
            <a:extLst>
              <a:ext uri="{FF2B5EF4-FFF2-40B4-BE49-F238E27FC236}">
                <a16:creationId xmlns:a16="http://schemas.microsoft.com/office/drawing/2014/main" id="{1F55469F-F412-1459-8749-CA9AA6F6CDD9}"/>
              </a:ext>
            </a:extLst>
          </p:cNvPr>
          <p:cNvSpPr>
            <a:spLocks noGrp="1"/>
          </p:cNvSpPr>
          <p:nvPr>
            <p:ph idx="1"/>
          </p:nvPr>
        </p:nvSpPr>
        <p:spPr>
          <a:xfrm>
            <a:off x="124989" y="1845733"/>
            <a:ext cx="11992455" cy="4291929"/>
          </a:xfrm>
        </p:spPr>
        <p:txBody>
          <a:bodyPr>
            <a:noAutofit/>
          </a:bodyPr>
          <a:lstStyle/>
          <a:p>
            <a:r>
              <a:rPr lang="en-US" sz="1600">
                <a:effectLst/>
                <a:latin typeface="Arial" panose="020B0604020202020204" pitchFamily="34" charset="0"/>
                <a:ea typeface="Calibri" panose="020F0502020204030204" pitchFamily="34" charset="0"/>
                <a:cs typeface="Arial" panose="020B0604020202020204" pitchFamily="34" charset="0"/>
              </a:rPr>
              <a:t>At the special City Council meeting on April 30</a:t>
            </a:r>
            <a:r>
              <a:rPr lang="en-US" sz="1600" baseline="30000">
                <a:effectLst/>
                <a:latin typeface="Arial" panose="020B0604020202020204" pitchFamily="34" charset="0"/>
                <a:ea typeface="Calibri" panose="020F0502020204030204" pitchFamily="34" charset="0"/>
                <a:cs typeface="Arial" panose="020B0604020202020204" pitchFamily="34" charset="0"/>
              </a:rPr>
              <a:t>th</a:t>
            </a:r>
            <a:r>
              <a:rPr lang="en-US" sz="1600">
                <a:effectLst/>
                <a:latin typeface="Arial" panose="020B0604020202020204" pitchFamily="34" charset="0"/>
                <a:ea typeface="Calibri" panose="020F0502020204030204" pitchFamily="34" charset="0"/>
                <a:cs typeface="Arial" panose="020B0604020202020204" pitchFamily="34" charset="0"/>
              </a:rPr>
              <a:t>, 2024, the City Council motioned and approved to </a:t>
            </a:r>
            <a:r>
              <a:rPr lang="en-US" sz="1600">
                <a:latin typeface="Arial" panose="020B0604020202020204" pitchFamily="34" charset="0"/>
                <a:cs typeface="Arial" panose="020B0604020202020204" pitchFamily="34" charset="0"/>
              </a:rPr>
              <a:t>DIRECT City staff to review and modify the City of Richmond Investment Policy, eliminating the investment of City funds into industries that facilitate violence, war, oppression, and apartheid. </a:t>
            </a:r>
          </a:p>
          <a:p>
            <a:endParaRPr lang="en-US" sz="1600">
              <a:latin typeface="Arial" panose="020B0604020202020204" pitchFamily="34" charset="0"/>
              <a:cs typeface="Arial" panose="020B0604020202020204" pitchFamily="34" charset="0"/>
            </a:endParaRPr>
          </a:p>
          <a:p>
            <a:r>
              <a:rPr lang="en-US" sz="1600">
                <a:latin typeface="Arial" panose="020B0604020202020204" pitchFamily="34" charset="0"/>
                <a:cs typeface="Arial" panose="020B0604020202020204" pitchFamily="34" charset="0"/>
              </a:rPr>
              <a:t>“A motion was made by Councilmember McLaughlin, seconded by Councilmember Willis to direct staff to review and modify the city's Investment Policy and come up with options and recommendations for the four (4) restrictions as presented in the agenda report and the presentation, and for potentially coming up with new socially responsible investments. These options and recommendations can be through coming up with new investment groups.  They should be presented to the City Council by July 2nd (or at least an update as to where we’re at) and subsequently to the HRHRC (Human Rights Human Relations Commission) to come up with a framework to annually review these companies and banks we are restricting and making sure from year to year those restrictions are being implemented and followed.  Councilmember Bana made a friendly amendment to ask city administrators to write a letter to LAIF, </a:t>
            </a:r>
            <a:r>
              <a:rPr lang="en-US" sz="1600" err="1">
                <a:latin typeface="Arial" panose="020B0604020202020204" pitchFamily="34" charset="0"/>
                <a:cs typeface="Arial" panose="020B0604020202020204" pitchFamily="34" charset="0"/>
              </a:rPr>
              <a:t>CalTrust</a:t>
            </a:r>
            <a:r>
              <a:rPr lang="en-US" sz="1600">
                <a:latin typeface="Arial" panose="020B0604020202020204" pitchFamily="34" charset="0"/>
                <a:cs typeface="Arial" panose="020B0604020202020204" pitchFamily="34" charset="0"/>
              </a:rPr>
              <a:t> and Mechanics Bank informing them of our decision and urging them to divest as well. The friendly amendment was accepted. Deputy City Attorney Shannon Moore recommended that the following be included in the motion: The proposed restrictions, particularly Restriction #1 is intended as a constitutionally protected protest of the policies of current government of the state of Israel regarding the people of Palestine and the war in Gaza.  It shall not allow any discriminatory actions against any person on the basis of religion, creed, ethnicity, national origin or any unlawful basis. That would be incorporated in any sort of further revisions to the City’s Investment Policy.  The additional recommendation to the motion was accepted.” </a:t>
            </a:r>
          </a:p>
        </p:txBody>
      </p:sp>
    </p:spTree>
    <p:extLst>
      <p:ext uri="{BB962C8B-B14F-4D97-AF65-F5344CB8AC3E}">
        <p14:creationId xmlns:p14="http://schemas.microsoft.com/office/powerpoint/2010/main" val="3885188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CA971-765A-64B5-0F87-DBBB9F9E4ECF}"/>
              </a:ext>
            </a:extLst>
          </p:cNvPr>
          <p:cNvSpPr>
            <a:spLocks noGrp="1"/>
          </p:cNvSpPr>
          <p:nvPr>
            <p:ph type="title"/>
          </p:nvPr>
        </p:nvSpPr>
        <p:spPr>
          <a:xfrm>
            <a:off x="1097280" y="286603"/>
            <a:ext cx="10058400" cy="1345347"/>
          </a:xfrm>
        </p:spPr>
        <p:txBody>
          <a:bodyPr/>
          <a:lstStyle/>
          <a:p>
            <a:r>
              <a:rPr lang="en-US">
                <a:latin typeface="Arial" panose="020B0604020202020204" pitchFamily="34" charset="0"/>
                <a:cs typeface="Arial" panose="020B0604020202020204" pitchFamily="34" charset="0"/>
              </a:rPr>
              <a:t>Staff’s Actions</a:t>
            </a:r>
          </a:p>
        </p:txBody>
      </p:sp>
      <p:sp>
        <p:nvSpPr>
          <p:cNvPr id="3" name="Content Placeholder 2">
            <a:extLst>
              <a:ext uri="{FF2B5EF4-FFF2-40B4-BE49-F238E27FC236}">
                <a16:creationId xmlns:a16="http://schemas.microsoft.com/office/drawing/2014/main" id="{F9C837DA-1F79-E98E-441F-9D7E9134AE3D}"/>
              </a:ext>
            </a:extLst>
          </p:cNvPr>
          <p:cNvSpPr>
            <a:spLocks noGrp="1"/>
          </p:cNvSpPr>
          <p:nvPr>
            <p:ph idx="1"/>
          </p:nvPr>
        </p:nvSpPr>
        <p:spPr>
          <a:xfrm>
            <a:off x="1032812" y="1845733"/>
            <a:ext cx="10122868" cy="4199831"/>
          </a:xfrm>
        </p:spPr>
        <p:txBody>
          <a:bodyPr>
            <a:normAutofit/>
          </a:bodyPr>
          <a:lstStyle/>
          <a:p>
            <a:pPr>
              <a:lnSpc>
                <a:spcPct val="100000"/>
              </a:lnSpc>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O</a:t>
            </a:r>
            <a:r>
              <a:rPr lang="en-US" sz="2400" dirty="0">
                <a:effectLst/>
                <a:latin typeface="Arial" panose="020B0604020202020204" pitchFamily="34" charset="0"/>
                <a:ea typeface="Calibri" panose="020F0502020204030204" pitchFamily="34" charset="0"/>
                <a:cs typeface="Arial" panose="020B0604020202020204" pitchFamily="34" charset="0"/>
              </a:rPr>
              <a:t>ut</a:t>
            </a:r>
            <a:r>
              <a:rPr lang="en-US" sz="2400" dirty="0">
                <a:latin typeface="Arial" panose="020B0604020202020204" pitchFamily="34" charset="0"/>
                <a:ea typeface="Calibri" panose="020F0502020204030204" pitchFamily="34" charset="0"/>
                <a:cs typeface="Arial" panose="020B0604020202020204" pitchFamily="34" charset="0"/>
              </a:rPr>
              <a:t>reach</a:t>
            </a:r>
            <a:r>
              <a:rPr lang="en-US" sz="2400" dirty="0">
                <a:effectLst/>
                <a:latin typeface="Arial" panose="020B0604020202020204" pitchFamily="34" charset="0"/>
                <a:ea typeface="Calibri" panose="020F0502020204030204" pitchFamily="34" charset="0"/>
                <a:cs typeface="Arial" panose="020B0604020202020204" pitchFamily="34" charset="0"/>
              </a:rPr>
              <a:t> to the neighboring City of Hayward to discuss policy changes as the City of Hayward has approved similar restrictions.  </a:t>
            </a:r>
          </a:p>
          <a:p>
            <a:pPr>
              <a:lnSpc>
                <a:spcPct val="100000"/>
              </a:lnSpc>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R</a:t>
            </a:r>
            <a:r>
              <a:rPr lang="en-US" sz="2400" dirty="0">
                <a:effectLst/>
                <a:latin typeface="Arial" panose="020B0604020202020204" pitchFamily="34" charset="0"/>
                <a:ea typeface="Calibri" panose="020F0502020204030204" pitchFamily="34" charset="0"/>
                <a:cs typeface="Arial" panose="020B0604020202020204" pitchFamily="34" charset="0"/>
              </a:rPr>
              <a:t>eviewed Assembly Bill (AB) 2844 that relates to Public Contracts and Discrimination to ensure the additional restrictions complies with the Bill’s text. </a:t>
            </a:r>
          </a:p>
          <a:p>
            <a:pPr>
              <a:lnSpc>
                <a:spcPct val="100000"/>
              </a:lnSpc>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Drafted a new investment policy in accordance with City Council direction and in compliance with AB 2844.</a:t>
            </a:r>
          </a:p>
          <a:p>
            <a:pPr>
              <a:lnSpc>
                <a:spcPct val="100000"/>
              </a:lnSpc>
              <a:buFont typeface="Wingdings" panose="05000000000000000000" pitchFamily="2" charset="2"/>
              <a:buChar char="§"/>
            </a:pPr>
            <a:r>
              <a:rPr lang="en-US" sz="2400" dirty="0">
                <a:latin typeface="Arial" panose="020B0604020202020204" pitchFamily="34" charset="0"/>
                <a:ea typeface="Calibri" panose="020F0502020204030204" pitchFamily="34" charset="0"/>
                <a:cs typeface="Arial" panose="020B0604020202020204" pitchFamily="34" charset="0"/>
              </a:rPr>
              <a:t>Finance </a:t>
            </a:r>
            <a:r>
              <a:rPr lang="en-US" sz="2400">
                <a:latin typeface="Arial" panose="020B0604020202020204" pitchFamily="34" charset="0"/>
                <a:ea typeface="Calibri" panose="020F0502020204030204" pitchFamily="34" charset="0"/>
                <a:cs typeface="Arial" panose="020B0604020202020204" pitchFamily="34" charset="0"/>
              </a:rPr>
              <a:t>Director drafted letters </a:t>
            </a:r>
            <a:r>
              <a:rPr lang="en-US" sz="2400" dirty="0">
                <a:latin typeface="Arial" panose="020B0604020202020204" pitchFamily="34" charset="0"/>
                <a:ea typeface="Calibri" panose="020F0502020204030204" pitchFamily="34" charset="0"/>
                <a:cs typeface="Arial" panose="020B0604020202020204" pitchFamily="34" charset="0"/>
              </a:rPr>
              <a:t>to LAIF, </a:t>
            </a:r>
            <a:r>
              <a:rPr lang="en-US" sz="2400" dirty="0" err="1">
                <a:latin typeface="Arial" panose="020B0604020202020204" pitchFamily="34" charset="0"/>
                <a:ea typeface="Calibri" panose="020F0502020204030204" pitchFamily="34" charset="0"/>
                <a:cs typeface="Arial" panose="020B0604020202020204" pitchFamily="34" charset="0"/>
              </a:rPr>
              <a:t>CalTrust</a:t>
            </a:r>
            <a:r>
              <a:rPr lang="en-US" sz="2400" dirty="0">
                <a:latin typeface="Arial" panose="020B0604020202020204" pitchFamily="34" charset="0"/>
                <a:ea typeface="Calibri" panose="020F0502020204030204" pitchFamily="34" charset="0"/>
                <a:cs typeface="Arial" panose="020B0604020202020204" pitchFamily="34" charset="0"/>
              </a:rPr>
              <a:t> and Mechanics Bank informing them of Council decision and urging them to divest as well.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3277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B26323-CC8A-3609-4825-E193F70270B6}"/>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AB 2844 </a:t>
            </a:r>
            <a:br>
              <a:rPr lang="en-US">
                <a:latin typeface="Arial" panose="020B0604020202020204" pitchFamily="34" charset="0"/>
                <a:cs typeface="Arial" panose="020B0604020202020204" pitchFamily="34" charset="0"/>
              </a:rPr>
            </a:br>
            <a:r>
              <a:rPr lang="en-US">
                <a:latin typeface="Arial" panose="020B0604020202020204" pitchFamily="34" charset="0"/>
                <a:cs typeface="Arial" panose="020B0604020202020204" pitchFamily="34" charset="0"/>
              </a:rPr>
              <a:t>(Anti-discrimination Laws)</a:t>
            </a:r>
          </a:p>
        </p:txBody>
      </p:sp>
      <p:sp>
        <p:nvSpPr>
          <p:cNvPr id="3" name="Content Placeholder 2">
            <a:extLst>
              <a:ext uri="{FF2B5EF4-FFF2-40B4-BE49-F238E27FC236}">
                <a16:creationId xmlns:a16="http://schemas.microsoft.com/office/drawing/2014/main" id="{EB34C87C-E13D-E31E-2115-DB48F42DC0AD}"/>
              </a:ext>
            </a:extLst>
          </p:cNvPr>
          <p:cNvSpPr>
            <a:spLocks noGrp="1"/>
          </p:cNvSpPr>
          <p:nvPr>
            <p:ph idx="1"/>
          </p:nvPr>
        </p:nvSpPr>
        <p:spPr>
          <a:xfrm>
            <a:off x="527050" y="1822450"/>
            <a:ext cx="10864850" cy="4083050"/>
          </a:xfrm>
        </p:spPr>
        <p:txBody>
          <a:bodyPr>
            <a:normAutofit/>
          </a:bodyPr>
          <a:lstStyle/>
          <a:p>
            <a:r>
              <a:rPr lang="en-US" sz="2400" b="0" i="0" u="none" strike="noStrike" baseline="0">
                <a:solidFill>
                  <a:srgbClr val="000000"/>
                </a:solidFill>
                <a:latin typeface="Arial" panose="020B0604020202020204" pitchFamily="34" charset="0"/>
                <a:cs typeface="Arial" panose="020B0604020202020204" pitchFamily="34" charset="0"/>
              </a:rPr>
              <a:t>This bill would, with certain exceptions, require a person that submits a bid or proposal to, or otherwise proposes to enter into or renew a contract with, a state agency with respect to any contract in the amount of $100,000 or more to certify, under penalty of perjury, at the time the bid or proposal is submitted or the contract is renewed that they are in compliance with the Unruh Civil Rights Act and the California Fair Employment and Housing Act, and that any policy that they have adopted against any sovereign nation or peoples recognized by the government of the United States, including, but not limited to, the nation and people of Israel, is not used to discriminate in violation of the Unruh Civil Rights Act or the California Fair Employment and Housing Act. By requiring a person to </a:t>
            </a:r>
            <a:r>
              <a:rPr lang="en-US" sz="2400" b="0" i="0" u="none" strike="noStrike" baseline="0">
                <a:latin typeface="Arial" panose="020B0604020202020204" pitchFamily="34" charset="0"/>
                <a:cs typeface="Arial" panose="020B0604020202020204" pitchFamily="34" charset="0"/>
              </a:rPr>
              <a:t>certify under penalty of perjury, this bill would expand the definition of a crime, thereby imposing a state-mandated local program. </a:t>
            </a:r>
            <a:endParaRPr lang="en-US" sz="2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735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C4714-9B50-34F9-DE27-FA01FFB3CF21}"/>
              </a:ext>
            </a:extLst>
          </p:cNvPr>
          <p:cNvSpPr>
            <a:spLocks noGrp="1"/>
          </p:cNvSpPr>
          <p:nvPr>
            <p:ph type="title"/>
          </p:nvPr>
        </p:nvSpPr>
        <p:spPr/>
        <p:txBody>
          <a:bodyPr/>
          <a:lstStyle/>
          <a:p>
            <a:pPr algn="ctr"/>
            <a:r>
              <a:rPr lang="en-US">
                <a:latin typeface="Arial" panose="020B0604020202020204" pitchFamily="34" charset="0"/>
                <a:cs typeface="Arial" panose="020B0604020202020204" pitchFamily="34" charset="0"/>
              </a:rPr>
              <a:t>New Investment Policy Restrictions </a:t>
            </a:r>
            <a:r>
              <a:rPr lang="en-US" sz="2800">
                <a:latin typeface="Arial" panose="020B0604020202020204" pitchFamily="34" charset="0"/>
                <a:cs typeface="Arial" panose="020B0604020202020204" pitchFamily="34" charset="0"/>
              </a:rPr>
              <a:t>(City Council Direction + AB 2844)</a:t>
            </a:r>
            <a:endParaRPr lang="en-US">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9FC67A5-04CB-04C9-F269-75A47DC48397}"/>
              </a:ext>
            </a:extLst>
          </p:cNvPr>
          <p:cNvSpPr>
            <a:spLocks noGrp="1"/>
          </p:cNvSpPr>
          <p:nvPr>
            <p:ph idx="1"/>
          </p:nvPr>
        </p:nvSpPr>
        <p:spPr/>
        <p:txBody>
          <a:bodyPr/>
          <a:lstStyle/>
          <a:p>
            <a:pPr marL="457200" marR="377825" lvl="0" indent="-457200" algn="just">
              <a:lnSpc>
                <a:spcPct val="105000"/>
              </a:lnSpc>
              <a:spcBef>
                <a:spcPts val="0"/>
              </a:spcBef>
              <a:spcAft>
                <a:spcPts val="0"/>
              </a:spcAft>
              <a:buFont typeface="+mj-lt"/>
              <a:buAutoNum type="arabicPeriod" startAt="4"/>
            </a:pPr>
            <a:r>
              <a:rPr lang="en-US">
                <a:effectLst/>
                <a:latin typeface="Arial" panose="020B0604020202020204" pitchFamily="34" charset="0"/>
                <a:ea typeface="Times New Roman" panose="02020603050405020304" pitchFamily="18" charset="0"/>
                <a:cs typeface="Arial" panose="020B0604020202020204" pitchFamily="34" charset="0"/>
              </a:rPr>
              <a:t>The City will not invest in companies </a:t>
            </a:r>
            <a:r>
              <a:rPr lang="en-US" dirty="0">
                <a:effectLst/>
                <a:latin typeface="Arial" panose="020B0604020202020204" pitchFamily="34" charset="0"/>
                <a:ea typeface="Times New Roman" panose="02020603050405020304" pitchFamily="18" charset="0"/>
                <a:cs typeface="Arial" panose="020B0604020202020204" pitchFamily="34" charset="0"/>
              </a:rPr>
              <a:t>that develop </a:t>
            </a:r>
            <a:r>
              <a:rPr lang="en-US">
                <a:effectLst/>
                <a:latin typeface="Arial" panose="020B0604020202020204" pitchFamily="34" charset="0"/>
                <a:ea typeface="Times New Roman" panose="02020603050405020304" pitchFamily="18" charset="0"/>
                <a:cs typeface="Arial" panose="020B0604020202020204" pitchFamily="34" charset="0"/>
              </a:rPr>
              <a:t>and </a:t>
            </a:r>
            <a:r>
              <a:rPr lang="en-US" dirty="0">
                <a:effectLst/>
                <a:latin typeface="Arial" panose="020B0604020202020204" pitchFamily="34" charset="0"/>
                <a:ea typeface="Times New Roman" panose="02020603050405020304" pitchFamily="18" charset="0"/>
                <a:cs typeface="Arial" panose="020B0604020202020204" pitchFamily="34" charset="0"/>
              </a:rPr>
              <a:t>manufacturer commodities </a:t>
            </a:r>
            <a:r>
              <a:rPr lang="en-US">
                <a:effectLst/>
                <a:latin typeface="Arial" panose="020B0604020202020204" pitchFamily="34" charset="0"/>
                <a:ea typeface="Times New Roman" panose="02020603050405020304" pitchFamily="18" charset="0"/>
                <a:cs typeface="Arial" panose="020B0604020202020204" pitchFamily="34" charset="0"/>
              </a:rPr>
              <a:t>that facilitate violence, war, oppression, and apartheid.</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r>
              <a:rPr lang="en-US">
                <a:effectLst/>
                <a:latin typeface="Arial" panose="020B0604020202020204" pitchFamily="34" charset="0"/>
                <a:ea typeface="Times New Roman" panose="02020603050405020304" pitchFamily="18" charset="0"/>
                <a:cs typeface="Arial" panose="020B0604020202020204" pitchFamily="34" charset="0"/>
              </a:rPr>
              <a:t>The City will not invest in companies that </a:t>
            </a:r>
            <a:r>
              <a:rPr lang="en-US" dirty="0">
                <a:effectLst/>
                <a:latin typeface="Arial" panose="020B0604020202020204" pitchFamily="34" charset="0"/>
                <a:ea typeface="Times New Roman" panose="02020603050405020304" pitchFamily="18" charset="0"/>
                <a:cs typeface="Arial" panose="020B0604020202020204" pitchFamily="34" charset="0"/>
              </a:rPr>
              <a:t>develop </a:t>
            </a:r>
            <a:r>
              <a:rPr lang="en-US">
                <a:effectLst/>
                <a:latin typeface="Arial" panose="020B0604020202020204" pitchFamily="34" charset="0"/>
                <a:ea typeface="Times New Roman" panose="02020603050405020304" pitchFamily="18" charset="0"/>
                <a:cs typeface="Arial" panose="020B0604020202020204" pitchFamily="34" charset="0"/>
              </a:rPr>
              <a:t>and </a:t>
            </a:r>
            <a:r>
              <a:rPr lang="en-US" dirty="0">
                <a:effectLst/>
                <a:latin typeface="Arial" panose="020B0604020202020204" pitchFamily="34" charset="0"/>
                <a:ea typeface="Times New Roman" panose="02020603050405020304" pitchFamily="18" charset="0"/>
                <a:cs typeface="Arial" panose="020B0604020202020204" pitchFamily="34" charset="0"/>
              </a:rPr>
              <a:t>manufacture </a:t>
            </a:r>
            <a:r>
              <a:rPr lang="en-US">
                <a:effectLst/>
                <a:latin typeface="Arial" panose="020B0604020202020204" pitchFamily="34" charset="0"/>
                <a:ea typeface="Times New Roman" panose="02020603050405020304" pitchFamily="18" charset="0"/>
                <a:cs typeface="Arial" panose="020B0604020202020204" pitchFamily="34" charset="0"/>
              </a:rPr>
              <a:t>arms and weapons.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r>
              <a:rPr lang="en-US">
                <a:effectLst/>
                <a:latin typeface="Arial" panose="020B0604020202020204" pitchFamily="34" charset="0"/>
                <a:ea typeface="Times New Roman" panose="02020603050405020304" pitchFamily="18" charset="0"/>
                <a:cs typeface="Arial" panose="020B0604020202020204" pitchFamily="34" charset="0"/>
              </a:rPr>
              <a:t>The City will not invest in companies </a:t>
            </a:r>
            <a:r>
              <a:rPr lang="en-US" dirty="0">
                <a:effectLst/>
                <a:latin typeface="Arial" panose="020B0604020202020204" pitchFamily="34" charset="0"/>
                <a:ea typeface="Times New Roman" panose="02020603050405020304" pitchFamily="18" charset="0"/>
                <a:cs typeface="Arial" panose="020B0604020202020204" pitchFamily="34" charset="0"/>
              </a:rPr>
              <a:t>that develop </a:t>
            </a:r>
            <a:r>
              <a:rPr lang="en-US">
                <a:effectLst/>
                <a:latin typeface="Arial" panose="020B0604020202020204" pitchFamily="34" charset="0"/>
                <a:ea typeface="Times New Roman" panose="02020603050405020304" pitchFamily="18" charset="0"/>
                <a:cs typeface="Arial" panose="020B0604020202020204" pitchFamily="34" charset="0"/>
              </a:rPr>
              <a:t>and </a:t>
            </a:r>
            <a:r>
              <a:rPr lang="en-US" dirty="0">
                <a:effectLst/>
                <a:latin typeface="Arial" panose="020B0604020202020204" pitchFamily="34" charset="0"/>
                <a:ea typeface="Times New Roman" panose="02020603050405020304" pitchFamily="18" charset="0"/>
                <a:cs typeface="Arial" panose="020B0604020202020204" pitchFamily="34" charset="0"/>
              </a:rPr>
              <a:t>manufacturer commodities </a:t>
            </a:r>
            <a:r>
              <a:rPr lang="en-US">
                <a:effectLst/>
                <a:latin typeface="Arial" panose="020B0604020202020204" pitchFamily="34" charset="0"/>
                <a:ea typeface="Times New Roman" panose="02020603050405020304" pitchFamily="18" charset="0"/>
                <a:cs typeface="Arial" panose="020B0604020202020204" pitchFamily="34" charset="0"/>
              </a:rPr>
              <a:t>involved in border and mass surveillance industries.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457200" marR="377825" lvl="0" indent="-457200" algn="just">
              <a:lnSpc>
                <a:spcPct val="105000"/>
              </a:lnSpc>
              <a:spcBef>
                <a:spcPts val="0"/>
              </a:spcBef>
              <a:spcAft>
                <a:spcPts val="0"/>
              </a:spcAft>
              <a:buFont typeface="+mj-lt"/>
              <a:buAutoNum type="arabicPeriod" startAt="4"/>
            </a:pPr>
            <a:r>
              <a:rPr lang="en-US">
                <a:effectLst/>
                <a:latin typeface="Arial" panose="020B0604020202020204" pitchFamily="34" charset="0"/>
                <a:ea typeface="Times New Roman" panose="02020603050405020304" pitchFamily="18" charset="0"/>
                <a:cs typeface="Arial" panose="020B0604020202020204" pitchFamily="34" charset="0"/>
              </a:rPr>
              <a:t>The City will not invest in companies involved in mass incarceration and detention industries, nor those companies that use prison labor to manufacture products.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7837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1E0D7-F1C2-2994-680D-F42D127655EC}"/>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Next Steps</a:t>
            </a:r>
          </a:p>
        </p:txBody>
      </p:sp>
      <p:sp>
        <p:nvSpPr>
          <p:cNvPr id="3" name="Content Placeholder 2">
            <a:extLst>
              <a:ext uri="{FF2B5EF4-FFF2-40B4-BE49-F238E27FC236}">
                <a16:creationId xmlns:a16="http://schemas.microsoft.com/office/drawing/2014/main" id="{364ACAF4-BF13-CB08-5E47-A0574A6B5F5B}"/>
              </a:ext>
            </a:extLst>
          </p:cNvPr>
          <p:cNvSpPr>
            <a:spLocks noGrp="1"/>
          </p:cNvSpPr>
          <p:nvPr>
            <p:ph idx="1"/>
          </p:nvPr>
        </p:nvSpPr>
        <p:spPr/>
        <p:txBody>
          <a:bodyPr>
            <a:normAutofit/>
          </a:bodyPr>
          <a:lstStyle/>
          <a:p>
            <a:pPr>
              <a:buFont typeface="Wingdings" panose="05000000000000000000" pitchFamily="2" charset="2"/>
              <a:buChar char="§"/>
            </a:pPr>
            <a:r>
              <a:rPr lang="en-US" sz="2400" dirty="0">
                <a:latin typeface="Arial" panose="020B0604020202020204" pitchFamily="34" charset="0"/>
                <a:cs typeface="Arial" panose="020B0604020202020204" pitchFamily="34" charset="0"/>
              </a:rPr>
              <a:t>City Council adopts updated Investment Policy</a:t>
            </a:r>
          </a:p>
          <a:p>
            <a:pPr>
              <a:buFont typeface="Wingdings" panose="05000000000000000000" pitchFamily="2" charset="2"/>
              <a:buChar char="§"/>
            </a:pPr>
            <a:r>
              <a:rPr lang="en-US" sz="2400" dirty="0">
                <a:latin typeface="Arial" panose="020B0604020202020204" pitchFamily="34" charset="0"/>
                <a:cs typeface="Arial" panose="020B0604020202020204" pitchFamily="34" charset="0"/>
              </a:rPr>
              <a:t>Transmit the new approved Investment Policy to stake holders i.e. LAIF, </a:t>
            </a:r>
            <a:r>
              <a:rPr lang="en-US" sz="2400" dirty="0" err="1">
                <a:latin typeface="Arial" panose="020B0604020202020204" pitchFamily="34" charset="0"/>
                <a:cs typeface="Arial" panose="020B0604020202020204" pitchFamily="34" charset="0"/>
              </a:rPr>
              <a:t>CalTrust</a:t>
            </a:r>
            <a:r>
              <a:rPr lang="en-US" sz="24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452822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3D06-F5C0-61C7-6AE1-4249D7CD41D7}"/>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Recommended Action</a:t>
            </a:r>
          </a:p>
        </p:txBody>
      </p:sp>
      <p:sp>
        <p:nvSpPr>
          <p:cNvPr id="3" name="Content Placeholder 2">
            <a:extLst>
              <a:ext uri="{FF2B5EF4-FFF2-40B4-BE49-F238E27FC236}">
                <a16:creationId xmlns:a16="http://schemas.microsoft.com/office/drawing/2014/main" id="{38718BA2-EEA1-42E8-0B46-E30299BC1C76}"/>
              </a:ext>
            </a:extLst>
          </p:cNvPr>
          <p:cNvSpPr>
            <a:spLocks noGrp="1"/>
          </p:cNvSpPr>
          <p:nvPr>
            <p:ph idx="1"/>
          </p:nvPr>
        </p:nvSpPr>
        <p:spPr/>
        <p:txBody>
          <a:bodyPr>
            <a:normAutofit/>
          </a:bodyPr>
          <a:lstStyle/>
          <a:p>
            <a:r>
              <a:rPr lang="en-US" sz="2400">
                <a:effectLst/>
                <a:latin typeface="Arial" panose="020B0604020202020204" pitchFamily="34" charset="0"/>
                <a:ea typeface="Calibri" panose="020F0502020204030204" pitchFamily="34" charset="0"/>
                <a:cs typeface="Arial" panose="020B0604020202020204" pitchFamily="34" charset="0"/>
              </a:rPr>
              <a:t>REVIEW the City’s Investment Policy and ADOPT a resolution to approve the updated policy.</a:t>
            </a:r>
            <a:endParaRPr lang="en-US" sz="36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4764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C64EC-8690-C862-FFA6-14250604A019}"/>
              </a:ext>
            </a:extLst>
          </p:cNvPr>
          <p:cNvSpPr>
            <a:spLocks noGrp="1"/>
          </p:cNvSpPr>
          <p:nvPr>
            <p:ph type="title"/>
          </p:nvPr>
        </p:nvSpPr>
        <p:spPr/>
        <p:txBody>
          <a:bodyPr/>
          <a:lstStyle/>
          <a:p>
            <a:r>
              <a:rPr lang="en-US">
                <a:latin typeface="Arial" panose="020B0604020202020204" pitchFamily="34" charset="0"/>
                <a:cs typeface="Arial" panose="020B0604020202020204" pitchFamily="34" charset="0"/>
              </a:rPr>
              <a:t>Questions?</a:t>
            </a:r>
            <a:br>
              <a:rPr lang="en-US">
                <a:latin typeface="Arial" panose="020B0604020202020204" pitchFamily="34" charset="0"/>
                <a:cs typeface="Arial" panose="020B0604020202020204" pitchFamily="34" charset="0"/>
              </a:rPr>
            </a:br>
            <a:endParaRPr lang="en-US">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913959-5E7A-1879-3D6E-598C8BF6DD4F}"/>
              </a:ext>
            </a:extLst>
          </p:cNvPr>
          <p:cNvSpPr>
            <a:spLocks noGrp="1"/>
          </p:cNvSpPr>
          <p:nvPr>
            <p:ph idx="1"/>
          </p:nvPr>
        </p:nvSpPr>
        <p:spPr/>
        <p:txBody>
          <a:bodyPr/>
          <a:lstStyle/>
          <a:p>
            <a:r>
              <a:rPr lang="en-US">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2133628429"/>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784</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Wingdings</vt:lpstr>
      <vt:lpstr>Retrospect</vt:lpstr>
      <vt:lpstr>Investment Policy Update </vt:lpstr>
      <vt:lpstr>Overview</vt:lpstr>
      <vt:lpstr>Council’s Direction</vt:lpstr>
      <vt:lpstr>Staff’s Actions</vt:lpstr>
      <vt:lpstr>AB 2844  (Anti-discrimination Laws)</vt:lpstr>
      <vt:lpstr>New Investment Policy Restrictions (City Council Direction + AB 2844)</vt:lpstr>
      <vt:lpstr>Next Steps</vt:lpstr>
      <vt:lpstr>Recommended Action</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Policy Update </dc:title>
  <dc:creator>Jerry Gurule</dc:creator>
  <cp:lastModifiedBy>Andrea Miller</cp:lastModifiedBy>
  <cp:revision>1</cp:revision>
  <dcterms:created xsi:type="dcterms:W3CDTF">2024-09-16T21:35:29Z</dcterms:created>
  <dcterms:modified xsi:type="dcterms:W3CDTF">2024-12-03T23:30:31Z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9360697-266a-4563-acd5-eba284ec2b76_Enabled">
    <vt:lpwstr>true</vt:lpwstr>
  </property>
  <property fmtid="{D5CDD505-2E9C-101B-9397-08002B2CF9AE}" pid="3" name="MSIP_Label_b9360697-266a-4563-acd5-eba284ec2b76_SetDate">
    <vt:lpwstr>2024-09-17T06:12:25Z</vt:lpwstr>
  </property>
  <property fmtid="{D5CDD505-2E9C-101B-9397-08002B2CF9AE}" pid="4" name="MSIP_Label_b9360697-266a-4563-acd5-eba284ec2b76_Method">
    <vt:lpwstr>Standard</vt:lpwstr>
  </property>
  <property fmtid="{D5CDD505-2E9C-101B-9397-08002B2CF9AE}" pid="5" name="MSIP_Label_b9360697-266a-4563-acd5-eba284ec2b76_Name">
    <vt:lpwstr>defa4170-0d19-0005-0004-bc88714345d2</vt:lpwstr>
  </property>
  <property fmtid="{D5CDD505-2E9C-101B-9397-08002B2CF9AE}" pid="6" name="MSIP_Label_b9360697-266a-4563-acd5-eba284ec2b76_SiteId">
    <vt:lpwstr>8ab93658-f71f-4926-b380-e0da1d18115a</vt:lpwstr>
  </property>
  <property fmtid="{D5CDD505-2E9C-101B-9397-08002B2CF9AE}" pid="7" name="MSIP_Label_b9360697-266a-4563-acd5-eba284ec2b76_ActionId">
    <vt:lpwstr>77a7d3b2-7c51-4d7d-bed7-ecc802f40f69</vt:lpwstr>
  </property>
  <property fmtid="{D5CDD505-2E9C-101B-9397-08002B2CF9AE}" pid="8" name="MSIP_Label_b9360697-266a-4563-acd5-eba284ec2b76_ContentBits">
    <vt:lpwstr>0</vt:lpwstr>
  </property>
</Properties>
</file>