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9"/>
  </p:notesMasterIdLst>
  <p:handoutMasterIdLst>
    <p:handoutMasterId r:id="rId50"/>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94" r:id="rId26"/>
    <p:sldId id="369" r:id="rId27"/>
    <p:sldId id="370" r:id="rId28"/>
    <p:sldId id="371" r:id="rId29"/>
    <p:sldId id="372" r:id="rId30"/>
    <p:sldId id="373" r:id="rId31"/>
    <p:sldId id="396" r:id="rId32"/>
    <p:sldId id="399" r:id="rId33"/>
    <p:sldId id="400" r:id="rId34"/>
    <p:sldId id="401" r:id="rId35"/>
    <p:sldId id="402" r:id="rId36"/>
    <p:sldId id="403" r:id="rId37"/>
    <p:sldId id="404" r:id="rId38"/>
    <p:sldId id="405" r:id="rId39"/>
    <p:sldId id="406" r:id="rId40"/>
    <p:sldId id="407" r:id="rId41"/>
    <p:sldId id="393" r:id="rId42"/>
    <p:sldId id="397" r:id="rId43"/>
    <p:sldId id="395" r:id="rId44"/>
    <p:sldId id="398" r:id="rId45"/>
    <p:sldId id="380" r:id="rId46"/>
    <p:sldId id="386" r:id="rId47"/>
    <p:sldId id="291" r:id="rId4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FC261-F65B-4F38-3951-49849BDB483C}" v="573" dt="2024-10-02T23:38:13.410"/>
    <p1510:client id="{A198D4C7-4A27-DF08-18A8-F403DE853C21}" v="183" dt="2024-10-02T18:32:14.073"/>
    <p1510:client id="{ADE162B5-FF43-A344-9AA1-344ECFA8047C}" v="3" dt="2024-10-02T16:33:24.756"/>
    <p1510:client id="{AE9B74AE-F8E1-8348-0AAC-06E3EB717C0E}" v="302" dt="2024-10-01T22:49:58.491"/>
    <p1510:client id="{CAEBAD49-2057-E525-5BAA-A2CDE1C6AE33}" v="529" dt="2024-10-01T20:53:07.982"/>
    <p1510:client id="{D202F860-E7A7-2F5C-BF0D-592AA95FB2D8}" v="108" dt="2024-10-01T21:02:46.697"/>
    <p1510:client id="{E42B735D-524C-BE1D-01DF-983239706A3F}" v="164" dt="2024-10-02T22:53:50.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f0b52c4e7c49979dc7d10adba8a40f6173d81948e6879919f86aa7672d542785::" providerId="AD" clId="Web-{71E6CCA8-C8EE-B589-DD41-198275D38F21}"/>
    <pc:docChg chg="modSld">
      <pc:chgData name="Guest User" userId="S::urn:spo:anon#f0b52c4e7c49979dc7d10adba8a40f6173d81948e6879919f86aa7672d542785::" providerId="AD" clId="Web-{71E6CCA8-C8EE-B589-DD41-198275D38F21}" dt="2024-04-26T21:40:33.347" v="170" actId="20577"/>
      <pc:docMkLst>
        <pc:docMk/>
      </pc:docMkLst>
      <pc:sldChg chg="modSp">
        <pc:chgData name="Guest User" userId="S::urn:spo:anon#f0b52c4e7c49979dc7d10adba8a40f6173d81948e6879919f86aa7672d542785::" providerId="AD" clId="Web-{71E6CCA8-C8EE-B589-DD41-198275D38F21}" dt="2024-04-26T21:40:33.347" v="170" actId="20577"/>
        <pc:sldMkLst>
          <pc:docMk/>
          <pc:sldMk cId="19214237" sldId="363"/>
        </pc:sldMkLst>
        <pc:spChg chg="mod">
          <ac:chgData name="Guest User" userId="S::urn:spo:anon#f0b52c4e7c49979dc7d10adba8a40f6173d81948e6879919f86aa7672d542785::" providerId="AD" clId="Web-{71E6CCA8-C8EE-B589-DD41-198275D38F21}" dt="2024-04-26T21:40:33.347" v="170" actId="20577"/>
          <ac:spMkLst>
            <pc:docMk/>
            <pc:sldMk cId="19214237" sldId="363"/>
            <ac:spMk id="3" creationId="{62EB8AE9-3C7F-654E-7F1F-06EFCE53551B}"/>
          </ac:spMkLst>
        </pc:spChg>
      </pc:sldChg>
    </pc:docChg>
  </pc:docChgLst>
  <pc:docChgLst>
    <pc:chgData name="Ambessa Cantave" userId="S::acantave_gridalternatives.org#ext#@corcaus.onmicrosoft.com::3f085331-9a2c-4a5b-9788-8ff7ded28612" providerId="AD" clId="Web-{546BE560-847C-6E5B-20BE-C6BDB9E57D39}"/>
    <pc:docChg chg="modSld">
      <pc:chgData name="Ambessa Cantave" userId="S::acantave_gridalternatives.org#ext#@corcaus.onmicrosoft.com::3f085331-9a2c-4a5b-9788-8ff7ded28612" providerId="AD" clId="Web-{546BE560-847C-6E5B-20BE-C6BDB9E57D39}" dt="2024-05-01T17:30:20.448" v="146" actId="20577"/>
      <pc:docMkLst>
        <pc:docMk/>
      </pc:docMkLst>
      <pc:sldChg chg="modSp">
        <pc:chgData name="Ambessa Cantave" userId="S::acantave_gridalternatives.org#ext#@corcaus.onmicrosoft.com::3f085331-9a2c-4a5b-9788-8ff7ded28612" providerId="AD" clId="Web-{546BE560-847C-6E5B-20BE-C6BDB9E57D39}" dt="2024-05-01T17:30:20.448" v="146" actId="20577"/>
        <pc:sldMkLst>
          <pc:docMk/>
          <pc:sldMk cId="75609733" sldId="360"/>
        </pc:sldMkLst>
        <pc:spChg chg="mod">
          <ac:chgData name="Ambessa Cantave" userId="S::acantave_gridalternatives.org#ext#@corcaus.onmicrosoft.com::3f085331-9a2c-4a5b-9788-8ff7ded28612" providerId="AD" clId="Web-{546BE560-847C-6E5B-20BE-C6BDB9E57D39}" dt="2024-05-01T17:30:20.448" v="146" actId="20577"/>
          <ac:spMkLst>
            <pc:docMk/>
            <pc:sldMk cId="75609733" sldId="360"/>
            <ac:spMk id="3" creationId="{62EB8AE9-3C7F-654E-7F1F-06EFCE53551B}"/>
          </ac:spMkLst>
        </pc:spChg>
      </pc:sldChg>
    </pc:docChg>
  </pc:docChgLst>
  <pc:docChgLst>
    <pc:chgData name="Beatriz Guerrero" userId="S::beatriz_guerrero@ci.richmond.ca.us::67aaf6ed-f979-44e0-8fb2-c4749f02abfb" providerId="AD" clId="Web-{1D07FD36-0012-18BE-35D9-A35E13780562}"/>
    <pc:docChg chg="modSld">
      <pc:chgData name="Beatriz Guerrero" userId="S::beatriz_guerrero@ci.richmond.ca.us::67aaf6ed-f979-44e0-8fb2-c4749f02abfb" providerId="AD" clId="Web-{1D07FD36-0012-18BE-35D9-A35E13780562}" dt="2024-06-03T19:20:28.371" v="53" actId="20577"/>
      <pc:docMkLst>
        <pc:docMk/>
      </pc:docMkLst>
      <pc:sldChg chg="modSp">
        <pc:chgData name="Beatriz Guerrero" userId="S::beatriz_guerrero@ci.richmond.ca.us::67aaf6ed-f979-44e0-8fb2-c4749f02abfb" providerId="AD" clId="Web-{1D07FD36-0012-18BE-35D9-A35E13780562}" dt="2024-06-03T19:17:23.320" v="43" actId="20577"/>
        <pc:sldMkLst>
          <pc:docMk/>
          <pc:sldMk cId="4105021240" sldId="357"/>
        </pc:sldMkLst>
        <pc:spChg chg="mod">
          <ac:chgData name="Beatriz Guerrero" userId="S::beatriz_guerrero@ci.richmond.ca.us::67aaf6ed-f979-44e0-8fb2-c4749f02abfb" providerId="AD" clId="Web-{1D07FD36-0012-18BE-35D9-A35E13780562}" dt="2024-06-03T19:17:23.320" v="43"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1D07FD36-0012-18BE-35D9-A35E13780562}" dt="2024-06-03T19:16:11.866" v="33" actId="20577"/>
        <pc:sldMkLst>
          <pc:docMk/>
          <pc:sldMk cId="426285808" sldId="358"/>
        </pc:sldMkLst>
        <pc:spChg chg="mod">
          <ac:chgData name="Beatriz Guerrero" userId="S::beatriz_guerrero@ci.richmond.ca.us::67aaf6ed-f979-44e0-8fb2-c4749f02abfb" providerId="AD" clId="Web-{1D07FD36-0012-18BE-35D9-A35E13780562}" dt="2024-06-03T19:16:11.866" v="33"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1D07FD36-0012-18BE-35D9-A35E13780562}" dt="2024-06-03T19:17:59.384" v="47" actId="20577"/>
        <pc:sldMkLst>
          <pc:docMk/>
          <pc:sldMk cId="1730085481" sldId="361"/>
        </pc:sldMkLst>
        <pc:spChg chg="mod">
          <ac:chgData name="Beatriz Guerrero" userId="S::beatriz_guerrero@ci.richmond.ca.us::67aaf6ed-f979-44e0-8fb2-c4749f02abfb" providerId="AD" clId="Web-{1D07FD36-0012-18BE-35D9-A35E13780562}" dt="2024-06-03T19:17:59.384" v="47"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1D07FD36-0012-18BE-35D9-A35E13780562}" dt="2024-06-03T19:20:12.465" v="50" actId="20577"/>
        <pc:sldMkLst>
          <pc:docMk/>
          <pc:sldMk cId="3536701632" sldId="364"/>
        </pc:sldMkLst>
        <pc:spChg chg="mod">
          <ac:chgData name="Beatriz Guerrero" userId="S::beatriz_guerrero@ci.richmond.ca.us::67aaf6ed-f979-44e0-8fb2-c4749f02abfb" providerId="AD" clId="Web-{1D07FD36-0012-18BE-35D9-A35E13780562}" dt="2024-06-03T19:20:12.465" v="50"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1D07FD36-0012-18BE-35D9-A35E13780562}" dt="2024-06-03T19:20:28.371" v="53" actId="20577"/>
        <pc:sldMkLst>
          <pc:docMk/>
          <pc:sldMk cId="801964473" sldId="365"/>
        </pc:sldMkLst>
        <pc:spChg chg="mod">
          <ac:chgData name="Beatriz Guerrero" userId="S::beatriz_guerrero@ci.richmond.ca.us::67aaf6ed-f979-44e0-8fb2-c4749f02abfb" providerId="AD" clId="Web-{1D07FD36-0012-18BE-35D9-A35E13780562}" dt="2024-06-03T19:20:28.371" v="53" actId="20577"/>
          <ac:spMkLst>
            <pc:docMk/>
            <pc:sldMk cId="801964473" sldId="365"/>
            <ac:spMk id="3" creationId="{62EB8AE9-3C7F-654E-7F1F-06EFCE53551B}"/>
          </ac:spMkLst>
        </pc:spChg>
      </pc:sldChg>
    </pc:docChg>
  </pc:docChgLst>
  <pc:docChgLst>
    <pc:chgData name="Alice Bruno" userId="S::a.bruno_berkeley.edu#ext#@corcaus.onmicrosoft.com::9f95343b-422f-43c9-b893-898c466114c2" providerId="AD" clId="Web-{27AEE755-F9D2-1D7E-1D4D-58798C5C5ED6}"/>
    <pc:docChg chg="modSld">
      <pc:chgData name="Alice Bruno" userId="S::a.bruno_berkeley.edu#ext#@corcaus.onmicrosoft.com::9f95343b-422f-43c9-b893-898c466114c2" providerId="AD" clId="Web-{27AEE755-F9D2-1D7E-1D4D-58798C5C5ED6}" dt="2024-04-25T23:31:00.807" v="48" actId="20577"/>
      <pc:docMkLst>
        <pc:docMk/>
      </pc:docMkLst>
      <pc:sldChg chg="modSp">
        <pc:chgData name="Alice Bruno" userId="S::a.bruno_berkeley.edu#ext#@corcaus.onmicrosoft.com::9f95343b-422f-43c9-b893-898c466114c2" providerId="AD" clId="Web-{27AEE755-F9D2-1D7E-1D4D-58798C5C5ED6}" dt="2024-04-25T23:31:00.807" v="48" actId="20577"/>
        <pc:sldMkLst>
          <pc:docMk/>
          <pc:sldMk cId="499757999" sldId="371"/>
        </pc:sldMkLst>
        <pc:spChg chg="mod">
          <ac:chgData name="Alice Bruno" userId="S::a.bruno_berkeley.edu#ext#@corcaus.onmicrosoft.com::9f95343b-422f-43c9-b893-898c466114c2" providerId="AD" clId="Web-{27AEE755-F9D2-1D7E-1D4D-58798C5C5ED6}" dt="2024-04-25T23:31:00.807" v="48" actId="20577"/>
          <ac:spMkLst>
            <pc:docMk/>
            <pc:sldMk cId="499757999" sldId="371"/>
            <ac:spMk id="3" creationId="{62EB8AE9-3C7F-654E-7F1F-06EFCE53551B}"/>
          </ac:spMkLst>
        </pc:spChg>
      </pc:sldChg>
    </pc:docChg>
  </pc:docChgLst>
  <pc:docChgLst>
    <pc:chgData name="Guest User" userId="S::urn:spo:anon#354b8f43a467d24a2d420cc158d03909d5f5cc1a7a79fbfd5ab7188150970f12::" providerId="AD" clId="Web-{E42B735D-524C-BE1D-01DF-983239706A3F}"/>
    <pc:docChg chg="modSld">
      <pc:chgData name="Guest User" userId="S::urn:spo:anon#354b8f43a467d24a2d420cc158d03909d5f5cc1a7a79fbfd5ab7188150970f12::" providerId="AD" clId="Web-{E42B735D-524C-BE1D-01DF-983239706A3F}" dt="2024-10-02T22:53:50.824" v="163" actId="20577"/>
      <pc:docMkLst>
        <pc:docMk/>
      </pc:docMkLst>
      <pc:sldChg chg="modSp">
        <pc:chgData name="Guest User" userId="S::urn:spo:anon#354b8f43a467d24a2d420cc158d03909d5f5cc1a7a79fbfd5ab7188150970f12::" providerId="AD" clId="Web-{E42B735D-524C-BE1D-01DF-983239706A3F}" dt="2024-10-02T22:53:50.824" v="163" actId="20577"/>
        <pc:sldMkLst>
          <pc:docMk/>
          <pc:sldMk cId="75609733" sldId="360"/>
        </pc:sldMkLst>
        <pc:spChg chg="mod">
          <ac:chgData name="Guest User" userId="S::urn:spo:anon#354b8f43a467d24a2d420cc158d03909d5f5cc1a7a79fbfd5ab7188150970f12::" providerId="AD" clId="Web-{E42B735D-524C-BE1D-01DF-983239706A3F}" dt="2024-10-02T22:53:50.824" v="163" actId="20577"/>
          <ac:spMkLst>
            <pc:docMk/>
            <pc:sldMk cId="75609733" sldId="360"/>
            <ac:spMk id="3" creationId="{62EB8AE9-3C7F-654E-7F1F-06EFCE53551B}"/>
          </ac:spMkLst>
        </pc:spChg>
      </pc:sldChg>
    </pc:docChg>
  </pc:docChgLst>
  <pc:docChgLst>
    <pc:chgData name="Guest User" userId="S::urn:spo:anon#354b8f43a467d24a2d420cc158d03909d5f5cc1a7a79fbfd5ab7188150970f12::" providerId="AD" clId="Web-{56E382E2-CD1A-EF06-B24E-06F3B9C3BF94}"/>
    <pc:docChg chg="modSld">
      <pc:chgData name="Guest User" userId="S::urn:spo:anon#354b8f43a467d24a2d420cc158d03909d5f5cc1a7a79fbfd5ab7188150970f12::" providerId="AD" clId="Web-{56E382E2-CD1A-EF06-B24E-06F3B9C3BF94}" dt="2024-09-26T21:10:05.054" v="15" actId="20577"/>
      <pc:docMkLst>
        <pc:docMk/>
      </pc:docMkLst>
      <pc:sldChg chg="modSp">
        <pc:chgData name="Guest User" userId="S::urn:spo:anon#354b8f43a467d24a2d420cc158d03909d5f5cc1a7a79fbfd5ab7188150970f12::" providerId="AD" clId="Web-{56E382E2-CD1A-EF06-B24E-06F3B9C3BF94}" dt="2024-09-26T21:10:05.054" v="15" actId="20577"/>
        <pc:sldMkLst>
          <pc:docMk/>
          <pc:sldMk cId="801964473" sldId="365"/>
        </pc:sldMkLst>
        <pc:spChg chg="mod">
          <ac:chgData name="Guest User" userId="S::urn:spo:anon#354b8f43a467d24a2d420cc158d03909d5f5cc1a7a79fbfd5ab7188150970f12::" providerId="AD" clId="Web-{56E382E2-CD1A-EF06-B24E-06F3B9C3BF94}" dt="2024-09-26T21:10:05.054" v="15"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007F02F8-F782-058B-D0B7-3DEE33E7DE66}"/>
    <pc:docChg chg="modSld">
      <pc:chgData name="Beatriz Guerrero" userId="S::beatriz_guerrero@ci.richmond.ca.us::67aaf6ed-f979-44e0-8fb2-c4749f02abfb" providerId="AD" clId="Web-{007F02F8-F782-058B-D0B7-3DEE33E7DE66}" dt="2024-04-25T15:56:15.431" v="139" actId="20577"/>
      <pc:docMkLst>
        <pc:docMk/>
      </pc:docMkLst>
      <pc:sldChg chg="modSp">
        <pc:chgData name="Beatriz Guerrero" userId="S::beatriz_guerrero@ci.richmond.ca.us::67aaf6ed-f979-44e0-8fb2-c4749f02abfb" providerId="AD" clId="Web-{007F02F8-F782-058B-D0B7-3DEE33E7DE66}" dt="2024-04-25T15:42:16.585" v="2" actId="20577"/>
        <pc:sldMkLst>
          <pc:docMk/>
          <pc:sldMk cId="2459958468" sldId="359"/>
        </pc:sldMkLst>
        <pc:spChg chg="mod">
          <ac:chgData name="Beatriz Guerrero" userId="S::beatriz_guerrero@ci.richmond.ca.us::67aaf6ed-f979-44e0-8fb2-c4749f02abfb" providerId="AD" clId="Web-{007F02F8-F782-058B-D0B7-3DEE33E7DE66}" dt="2024-04-25T15:42:16.585" v="2"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007F02F8-F782-058B-D0B7-3DEE33E7DE66}" dt="2024-04-25T15:42:30.773" v="5" actId="20577"/>
        <pc:sldMkLst>
          <pc:docMk/>
          <pc:sldMk cId="75609733" sldId="360"/>
        </pc:sldMkLst>
        <pc:spChg chg="mod">
          <ac:chgData name="Beatriz Guerrero" userId="S::beatriz_guerrero@ci.richmond.ca.us::67aaf6ed-f979-44e0-8fb2-c4749f02abfb" providerId="AD" clId="Web-{007F02F8-F782-058B-D0B7-3DEE33E7DE66}" dt="2024-04-25T15:42:30.773" v="5" actId="20577"/>
          <ac:spMkLst>
            <pc:docMk/>
            <pc:sldMk cId="75609733" sldId="360"/>
            <ac:spMk id="3" creationId="{62EB8AE9-3C7F-654E-7F1F-06EFCE53551B}"/>
          </ac:spMkLst>
        </pc:spChg>
      </pc:sldChg>
      <pc:sldChg chg="modSp">
        <pc:chgData name="Beatriz Guerrero" userId="S::beatriz_guerrero@ci.richmond.ca.us::67aaf6ed-f979-44e0-8fb2-c4749f02abfb" providerId="AD" clId="Web-{007F02F8-F782-058B-D0B7-3DEE33E7DE66}" dt="2024-04-25T15:44:19.432" v="21" actId="20577"/>
        <pc:sldMkLst>
          <pc:docMk/>
          <pc:sldMk cId="1730085481" sldId="361"/>
        </pc:sldMkLst>
        <pc:spChg chg="mod">
          <ac:chgData name="Beatriz Guerrero" userId="S::beatriz_guerrero@ci.richmond.ca.us::67aaf6ed-f979-44e0-8fb2-c4749f02abfb" providerId="AD" clId="Web-{007F02F8-F782-058B-D0B7-3DEE33E7DE66}" dt="2024-04-25T15:44:19.432" v="21"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007F02F8-F782-058B-D0B7-3DEE33E7DE66}" dt="2024-04-25T15:46:51.622" v="39" actId="20577"/>
        <pc:sldMkLst>
          <pc:docMk/>
          <pc:sldMk cId="19214237" sldId="363"/>
        </pc:sldMkLst>
        <pc:spChg chg="mod">
          <ac:chgData name="Beatriz Guerrero" userId="S::beatriz_guerrero@ci.richmond.ca.us::67aaf6ed-f979-44e0-8fb2-c4749f02abfb" providerId="AD" clId="Web-{007F02F8-F782-058B-D0B7-3DEE33E7DE66}" dt="2024-04-25T15:46:51.622" v="39" actId="20577"/>
          <ac:spMkLst>
            <pc:docMk/>
            <pc:sldMk cId="19214237" sldId="363"/>
            <ac:spMk id="3" creationId="{62EB8AE9-3C7F-654E-7F1F-06EFCE53551B}"/>
          </ac:spMkLst>
        </pc:spChg>
      </pc:sldChg>
      <pc:sldChg chg="modSp">
        <pc:chgData name="Beatriz Guerrero" userId="S::beatriz_guerrero@ci.richmond.ca.us::67aaf6ed-f979-44e0-8fb2-c4749f02abfb" providerId="AD" clId="Web-{007F02F8-F782-058B-D0B7-3DEE33E7DE66}" dt="2024-04-25T15:48:00.874" v="56" actId="20577"/>
        <pc:sldMkLst>
          <pc:docMk/>
          <pc:sldMk cId="3536701632" sldId="364"/>
        </pc:sldMkLst>
        <pc:spChg chg="mod">
          <ac:chgData name="Beatriz Guerrero" userId="S::beatriz_guerrero@ci.richmond.ca.us::67aaf6ed-f979-44e0-8fb2-c4749f02abfb" providerId="AD" clId="Web-{007F02F8-F782-058B-D0B7-3DEE33E7DE66}" dt="2024-04-25T15:48:00.874" v="56"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007F02F8-F782-058B-D0B7-3DEE33E7DE66}" dt="2024-04-25T15:48:37.875" v="62" actId="20577"/>
        <pc:sldMkLst>
          <pc:docMk/>
          <pc:sldMk cId="801964473" sldId="365"/>
        </pc:sldMkLst>
        <pc:spChg chg="mod">
          <ac:chgData name="Beatriz Guerrero" userId="S::beatriz_guerrero@ci.richmond.ca.us::67aaf6ed-f979-44e0-8fb2-c4749f02abfb" providerId="AD" clId="Web-{007F02F8-F782-058B-D0B7-3DEE33E7DE66}" dt="2024-04-25T15:48:37.875" v="62"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007F02F8-F782-058B-D0B7-3DEE33E7DE66}" dt="2024-04-25T15:49:59.267" v="74" actId="20577"/>
        <pc:sldMkLst>
          <pc:docMk/>
          <pc:sldMk cId="2403369630" sldId="367"/>
        </pc:sldMkLst>
        <pc:spChg chg="mod">
          <ac:chgData name="Beatriz Guerrero" userId="S::beatriz_guerrero@ci.richmond.ca.us::67aaf6ed-f979-44e0-8fb2-c4749f02abfb" providerId="AD" clId="Web-{007F02F8-F782-058B-D0B7-3DEE33E7DE66}" dt="2024-04-25T15:49:59.267" v="7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007F02F8-F782-058B-D0B7-3DEE33E7DE66}" dt="2024-04-25T15:54:58.070" v="130" actId="20577"/>
        <pc:sldMkLst>
          <pc:docMk/>
          <pc:sldMk cId="3357556756" sldId="368"/>
        </pc:sldMkLst>
        <pc:spChg chg="mod">
          <ac:chgData name="Beatriz Guerrero" userId="S::beatriz_guerrero@ci.richmond.ca.us::67aaf6ed-f979-44e0-8fb2-c4749f02abfb" providerId="AD" clId="Web-{007F02F8-F782-058B-D0B7-3DEE33E7DE66}" dt="2024-04-25T15:54:58.070" v="130"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007F02F8-F782-058B-D0B7-3DEE33E7DE66}" dt="2024-04-25T15:56:15.431" v="139" actId="20577"/>
        <pc:sldMkLst>
          <pc:docMk/>
          <pc:sldMk cId="1084912077" sldId="369"/>
        </pc:sldMkLst>
        <pc:spChg chg="mod">
          <ac:chgData name="Beatriz Guerrero" userId="S::beatriz_guerrero@ci.richmond.ca.us::67aaf6ed-f979-44e0-8fb2-c4749f02abfb" providerId="AD" clId="Web-{007F02F8-F782-058B-D0B7-3DEE33E7DE66}" dt="2024-04-25T15:56:15.431" v="139" actId="20577"/>
          <ac:spMkLst>
            <pc:docMk/>
            <pc:sldMk cId="1084912077" sldId="369"/>
            <ac:spMk id="3" creationId="{62EB8AE9-3C7F-654E-7F1F-06EFCE53551B}"/>
          </ac:spMkLst>
        </pc:spChg>
      </pc:sldChg>
    </pc:docChg>
  </pc:docChgLst>
  <pc:docChgLst>
    <pc:chgData name="Matias Eusterbrock" userId="2acf7dc6-60d3-46b4-9083-a8db0d85c52f" providerId="ADAL" clId="{749FB52D-082C-48D5-A598-61C22EBF85C5}"/>
    <pc:docChg chg="addSld delSld modSld">
      <pc:chgData name="Matias Eusterbrock" userId="2acf7dc6-60d3-46b4-9083-a8db0d85c52f" providerId="ADAL" clId="{749FB52D-082C-48D5-A598-61C22EBF85C5}" dt="2024-09-23T23:37:16.009" v="66"/>
      <pc:docMkLst>
        <pc:docMk/>
      </pc:docMkLst>
      <pc:sldChg chg="del">
        <pc:chgData name="Matias Eusterbrock" userId="2acf7dc6-60d3-46b4-9083-a8db0d85c52f" providerId="ADAL" clId="{749FB52D-082C-48D5-A598-61C22EBF85C5}" dt="2024-09-19T20:02:39.781" v="25" actId="47"/>
        <pc:sldMkLst>
          <pc:docMk/>
          <pc:sldMk cId="3357556756" sldId="368"/>
        </pc:sldMkLst>
      </pc:sldChg>
      <pc:sldChg chg="addSp modSp mod">
        <pc:chgData name="Matias Eusterbrock" userId="2acf7dc6-60d3-46b4-9083-a8db0d85c52f" providerId="ADAL" clId="{749FB52D-082C-48D5-A598-61C22EBF85C5}" dt="2024-09-19T19:56:20.393" v="23" actId="1037"/>
        <pc:sldMkLst>
          <pc:docMk/>
          <pc:sldMk cId="159060872" sldId="370"/>
        </pc:sldMkLst>
        <pc:spChg chg="mod">
          <ac:chgData name="Matias Eusterbrock" userId="2acf7dc6-60d3-46b4-9083-a8db0d85c52f" providerId="ADAL" clId="{749FB52D-082C-48D5-A598-61C22EBF85C5}" dt="2024-09-19T19:56:20.393" v="23" actId="1037"/>
          <ac:spMkLst>
            <pc:docMk/>
            <pc:sldMk cId="159060872" sldId="370"/>
            <ac:spMk id="4" creationId="{FD8140C1-CA8B-0CD5-5389-E96164AE3315}"/>
          </ac:spMkLst>
        </pc:spChg>
        <pc:picChg chg="add mod">
          <ac:chgData name="Matias Eusterbrock" userId="2acf7dc6-60d3-46b4-9083-a8db0d85c52f" providerId="ADAL" clId="{749FB52D-082C-48D5-A598-61C22EBF85C5}" dt="2024-09-19T19:56:14.254" v="0"/>
          <ac:picMkLst>
            <pc:docMk/>
            <pc:sldMk cId="159060872" sldId="370"/>
            <ac:picMk id="5" creationId="{E2D8FA32-4B74-10F0-5970-514B4BFB8600}"/>
          </ac:picMkLst>
        </pc:picChg>
      </pc:sldChg>
      <pc:sldChg chg="modSp mod">
        <pc:chgData name="Matias Eusterbrock" userId="2acf7dc6-60d3-46b4-9083-a8db0d85c52f" providerId="ADAL" clId="{749FB52D-082C-48D5-A598-61C22EBF85C5}" dt="2024-09-23T23:36:28.513" v="63" actId="20577"/>
        <pc:sldMkLst>
          <pc:docMk/>
          <pc:sldMk cId="3787884324" sldId="373"/>
        </pc:sldMkLst>
        <pc:spChg chg="mod">
          <ac:chgData name="Matias Eusterbrock" userId="2acf7dc6-60d3-46b4-9083-a8db0d85c52f" providerId="ADAL" clId="{749FB52D-082C-48D5-A598-61C22EBF85C5}" dt="2024-09-23T23:36:28.513" v="63" actId="20577"/>
          <ac:spMkLst>
            <pc:docMk/>
            <pc:sldMk cId="3787884324" sldId="373"/>
            <ac:spMk id="2" creationId="{0B653A10-04B5-8CFA-DC96-99D573FC2481}"/>
          </ac:spMkLst>
        </pc:spChg>
      </pc:sldChg>
      <pc:sldChg chg="modSp mod">
        <pc:chgData name="Matias Eusterbrock" userId="2acf7dc6-60d3-46b4-9083-a8db0d85c52f" providerId="ADAL" clId="{749FB52D-082C-48D5-A598-61C22EBF85C5}" dt="2024-09-23T23:37:16.009" v="66"/>
        <pc:sldMkLst>
          <pc:docMk/>
          <pc:sldMk cId="1715754008" sldId="393"/>
        </pc:sldMkLst>
        <pc:spChg chg="mod">
          <ac:chgData name="Matias Eusterbrock" userId="2acf7dc6-60d3-46b4-9083-a8db0d85c52f" providerId="ADAL" clId="{749FB52D-082C-48D5-A598-61C22EBF85C5}" dt="2024-09-23T23:37:08.946" v="65"/>
          <ac:spMkLst>
            <pc:docMk/>
            <pc:sldMk cId="1715754008" sldId="393"/>
            <ac:spMk id="2" creationId="{0B653A10-04B5-8CFA-DC96-99D573FC2481}"/>
          </ac:spMkLst>
        </pc:spChg>
        <pc:spChg chg="mod">
          <ac:chgData name="Matias Eusterbrock" userId="2acf7dc6-60d3-46b4-9083-a8db0d85c52f" providerId="ADAL" clId="{749FB52D-082C-48D5-A598-61C22EBF85C5}" dt="2024-09-23T23:37:16.009" v="66"/>
          <ac:spMkLst>
            <pc:docMk/>
            <pc:sldMk cId="1715754008" sldId="393"/>
            <ac:spMk id="3" creationId="{302844EA-6507-867D-36EB-FB00F8365C4F}"/>
          </ac:spMkLst>
        </pc:spChg>
      </pc:sldChg>
      <pc:sldChg chg="add">
        <pc:chgData name="Matias Eusterbrock" userId="2acf7dc6-60d3-46b4-9083-a8db0d85c52f" providerId="ADAL" clId="{749FB52D-082C-48D5-A598-61C22EBF85C5}" dt="2024-09-19T20:02:38.262" v="24"/>
        <pc:sldMkLst>
          <pc:docMk/>
          <pc:sldMk cId="910576533" sldId="394"/>
        </pc:sldMkLst>
      </pc:sldChg>
      <pc:sldChg chg="add">
        <pc:chgData name="Matias Eusterbrock" userId="2acf7dc6-60d3-46b4-9083-a8db0d85c52f" providerId="ADAL" clId="{749FB52D-082C-48D5-A598-61C22EBF85C5}" dt="2024-09-23T23:37:04.768" v="64" actId="2890"/>
        <pc:sldMkLst>
          <pc:docMk/>
          <pc:sldMk cId="4283367044" sldId="397"/>
        </pc:sldMkLst>
      </pc:sldChg>
    </pc:docChg>
  </pc:docChgLst>
  <pc:docChgLst>
    <pc:chgData name="Alice Bruno" userId="S::a.bruno_berkeley.edu#ext#@corcaus.onmicrosoft.com::9f95343b-422f-43c9-b893-898c466114c2" providerId="AD" clId="Web-{CE02C0C5-93E7-736B-A43C-1B186B33D937}"/>
    <pc:docChg chg="modSld">
      <pc:chgData name="Alice Bruno" userId="S::a.bruno_berkeley.edu#ext#@corcaus.onmicrosoft.com::9f95343b-422f-43c9-b893-898c466114c2" providerId="AD" clId="Web-{CE02C0C5-93E7-736B-A43C-1B186B33D937}" dt="2024-04-25T23:00:10.764" v="255" actId="20577"/>
      <pc:docMkLst>
        <pc:docMk/>
      </pc:docMkLst>
      <pc:sldChg chg="modSp">
        <pc:chgData name="Alice Bruno" userId="S::a.bruno_berkeley.edu#ext#@corcaus.onmicrosoft.com::9f95343b-422f-43c9-b893-898c466114c2" providerId="AD" clId="Web-{CE02C0C5-93E7-736B-A43C-1B186B33D937}" dt="2024-04-25T23:00:10.764" v="255" actId="20577"/>
        <pc:sldMkLst>
          <pc:docMk/>
          <pc:sldMk cId="499757999" sldId="371"/>
        </pc:sldMkLst>
        <pc:spChg chg="mod">
          <ac:chgData name="Alice Bruno" userId="S::a.bruno_berkeley.edu#ext#@corcaus.onmicrosoft.com::9f95343b-422f-43c9-b893-898c466114c2" providerId="AD" clId="Web-{CE02C0C5-93E7-736B-A43C-1B186B33D937}" dt="2024-04-25T23:00:10.764" v="255" actId="20577"/>
          <ac:spMkLst>
            <pc:docMk/>
            <pc:sldMk cId="499757999" sldId="371"/>
            <ac:spMk id="3" creationId="{62EB8AE9-3C7F-654E-7F1F-06EFCE53551B}"/>
          </ac:spMkLst>
        </pc:spChg>
      </pc:sldChg>
    </pc:docChg>
  </pc:docChgLst>
  <pc:docChgLst>
    <pc:chgData name="Matias Eusterbrock" userId="S::matias_eusterbrock@ci.richmond.ca.us::2acf7dc6-60d3-46b4-9083-a8db0d85c52f" providerId="AD" clId="Web-{D202F860-E7A7-2F5C-BF0D-592AA95FB2D8}"/>
    <pc:docChg chg="addSld modSld">
      <pc:chgData name="Matias Eusterbrock" userId="S::matias_eusterbrock@ci.richmond.ca.us::2acf7dc6-60d3-46b4-9083-a8db0d85c52f" providerId="AD" clId="Web-{D202F860-E7A7-2F5C-BF0D-592AA95FB2D8}" dt="2024-10-01T21:02:44.650" v="72" actId="20577"/>
      <pc:docMkLst>
        <pc:docMk/>
      </pc:docMkLst>
      <pc:sldChg chg="modSp add replId">
        <pc:chgData name="Matias Eusterbrock" userId="S::matias_eusterbrock@ci.richmond.ca.us::2acf7dc6-60d3-46b4-9083-a8db0d85c52f" providerId="AD" clId="Web-{D202F860-E7A7-2F5C-BF0D-592AA95FB2D8}" dt="2024-10-01T21:02:44.650" v="72" actId="20577"/>
        <pc:sldMkLst>
          <pc:docMk/>
          <pc:sldMk cId="2606833597" sldId="398"/>
        </pc:sldMkLst>
        <pc:spChg chg="mod">
          <ac:chgData name="Matias Eusterbrock" userId="S::matias_eusterbrock@ci.richmond.ca.us::2acf7dc6-60d3-46b4-9083-a8db0d85c52f" providerId="AD" clId="Web-{D202F860-E7A7-2F5C-BF0D-592AA95FB2D8}" dt="2024-10-01T21:02:44.650" v="72" actId="20577"/>
          <ac:spMkLst>
            <pc:docMk/>
            <pc:sldMk cId="2606833597" sldId="398"/>
            <ac:spMk id="2" creationId="{0B653A10-04B5-8CFA-DC96-99D573FC2481}"/>
          </ac:spMkLst>
        </pc:spChg>
        <pc:spChg chg="mod">
          <ac:chgData name="Matias Eusterbrock" userId="S::matias_eusterbrock@ci.richmond.ca.us::2acf7dc6-60d3-46b4-9083-a8db0d85c52f" providerId="AD" clId="Web-{D202F860-E7A7-2F5C-BF0D-592AA95FB2D8}" dt="2024-10-01T21:02:37.134" v="54" actId="20577"/>
          <ac:spMkLst>
            <pc:docMk/>
            <pc:sldMk cId="2606833597" sldId="398"/>
            <ac:spMk id="3" creationId="{302844EA-6507-867D-36EB-FB00F8365C4F}"/>
          </ac:spMkLst>
        </pc:spChg>
      </pc:sldChg>
    </pc:docChg>
  </pc:docChgLst>
  <pc:docChgLst>
    <pc:chgData name="Beatriz Guerrero" userId="S::beatriz_guerrero@ci.richmond.ca.us::67aaf6ed-f979-44e0-8fb2-c4749f02abfb" providerId="AD" clId="Web-{ADE162B5-FF43-A344-9AA1-344ECFA8047C}"/>
    <pc:docChg chg="modSld">
      <pc:chgData name="Beatriz Guerrero" userId="S::beatriz_guerrero@ci.richmond.ca.us::67aaf6ed-f979-44e0-8fb2-c4749f02abfb" providerId="AD" clId="Web-{ADE162B5-FF43-A344-9AA1-344ECFA8047C}" dt="2024-10-02T16:33:24.756" v="2" actId="20577"/>
      <pc:docMkLst>
        <pc:docMk/>
      </pc:docMkLst>
      <pc:sldChg chg="modSp">
        <pc:chgData name="Beatriz Guerrero" userId="S::beatriz_guerrero@ci.richmond.ca.us::67aaf6ed-f979-44e0-8fb2-c4749f02abfb" providerId="AD" clId="Web-{ADE162B5-FF43-A344-9AA1-344ECFA8047C}" dt="2024-10-02T16:33:24.756" v="2" actId="20577"/>
        <pc:sldMkLst>
          <pc:docMk/>
          <pc:sldMk cId="19214237" sldId="363"/>
        </pc:sldMkLst>
        <pc:spChg chg="mod">
          <ac:chgData name="Beatriz Guerrero" userId="S::beatriz_guerrero@ci.richmond.ca.us::67aaf6ed-f979-44e0-8fb2-c4749f02abfb" providerId="AD" clId="Web-{ADE162B5-FF43-A344-9AA1-344ECFA8047C}" dt="2024-10-02T16:33:24.756" v="2" actId="20577"/>
          <ac:spMkLst>
            <pc:docMk/>
            <pc:sldMk cId="19214237" sldId="363"/>
            <ac:spMk id="3" creationId="{62EB8AE9-3C7F-654E-7F1F-06EFCE53551B}"/>
          </ac:spMkLst>
        </pc:spChg>
      </pc:sldChg>
    </pc:docChg>
  </pc:docChgLst>
  <pc:docChgLst>
    <pc:chgData name="Guest User" userId="S::urn:spo:anon#e408f8a5414733bb8ddc938564f7f4fe7fffa3d76447aa70776c5204a2808718::" providerId="AD" clId="Web-{31EA782F-8CE3-488E-7EED-6DBAE5087594}"/>
    <pc:docChg chg="modSld">
      <pc:chgData name="Guest User" userId="S::urn:spo:anon#e408f8a5414733bb8ddc938564f7f4fe7fffa3d76447aa70776c5204a2808718::" providerId="AD" clId="Web-{31EA782F-8CE3-488E-7EED-6DBAE5087594}" dt="2024-06-03T22:21:16.080" v="247" actId="20577"/>
      <pc:docMkLst>
        <pc:docMk/>
      </pc:docMkLst>
      <pc:sldChg chg="addSp delSp modSp">
        <pc:chgData name="Guest User" userId="S::urn:spo:anon#e408f8a5414733bb8ddc938564f7f4fe7fffa3d76447aa70776c5204a2808718::" providerId="AD" clId="Web-{31EA782F-8CE3-488E-7EED-6DBAE5087594}" dt="2024-06-03T22:21:16.080" v="247" actId="20577"/>
        <pc:sldMkLst>
          <pc:docMk/>
          <pc:sldMk cId="2459958468" sldId="359"/>
        </pc:sldMkLst>
        <pc:spChg chg="mod">
          <ac:chgData name="Guest User" userId="S::urn:spo:anon#e408f8a5414733bb8ddc938564f7f4fe7fffa3d76447aa70776c5204a2808718::" providerId="AD" clId="Web-{31EA782F-8CE3-488E-7EED-6DBAE5087594}" dt="2024-06-03T22:21:16.080" v="247" actId="20577"/>
          <ac:spMkLst>
            <pc:docMk/>
            <pc:sldMk cId="2459958468" sldId="359"/>
            <ac:spMk id="3" creationId="{62EB8AE9-3C7F-654E-7F1F-06EFCE53551B}"/>
          </ac:spMkLst>
        </pc:spChg>
        <pc:picChg chg="add del mod">
          <ac:chgData name="Guest User" userId="S::urn:spo:anon#e408f8a5414733bb8ddc938564f7f4fe7fffa3d76447aa70776c5204a2808718::" providerId="AD" clId="Web-{31EA782F-8CE3-488E-7EED-6DBAE5087594}" dt="2024-06-03T20:37:16.499" v="6"/>
          <ac:picMkLst>
            <pc:docMk/>
            <pc:sldMk cId="2459958468" sldId="359"/>
            <ac:picMk id="2" creationId="{110FF490-93FF-5169-0628-A95E126142F2}"/>
          </ac:picMkLst>
        </pc:picChg>
        <pc:picChg chg="add mod">
          <ac:chgData name="Guest User" userId="S::urn:spo:anon#e408f8a5414733bb8ddc938564f7f4fe7fffa3d76447aa70776c5204a2808718::" providerId="AD" clId="Web-{31EA782F-8CE3-488E-7EED-6DBAE5087594}" dt="2024-06-03T20:37:29.264" v="9" actId="1076"/>
          <ac:picMkLst>
            <pc:docMk/>
            <pc:sldMk cId="2459958468" sldId="359"/>
            <ac:picMk id="5" creationId="{C0AA1333-5CFE-4966-2C9F-6A6227606819}"/>
          </ac:picMkLst>
        </pc:picChg>
        <pc:picChg chg="del">
          <ac:chgData name="Guest User" userId="S::urn:spo:anon#e408f8a5414733bb8ddc938564f7f4fe7fffa3d76447aa70776c5204a2808718::" providerId="AD" clId="Web-{31EA782F-8CE3-488E-7EED-6DBAE5087594}" dt="2024-06-03T20:37:02.170" v="0"/>
          <ac:picMkLst>
            <pc:docMk/>
            <pc:sldMk cId="2459958468" sldId="359"/>
            <ac:picMk id="1032" creationId="{5BFDBBB6-1726-DD28-A8D5-76842C04FBD3}"/>
          </ac:picMkLst>
        </pc:picChg>
      </pc:sldChg>
    </pc:docChg>
  </pc:docChgLst>
  <pc:docChgLst>
    <pc:chgData name="Beatriz Guerrero" userId="S::beatriz_guerrero@ci.richmond.ca.us::67aaf6ed-f979-44e0-8fb2-c4749f02abfb" providerId="AD" clId="Web-{EB5E566F-BF36-8E50-D3B8-61BD27EAA385}"/>
    <pc:docChg chg="modSld">
      <pc:chgData name="Beatriz Guerrero" userId="S::beatriz_guerrero@ci.richmond.ca.us::67aaf6ed-f979-44e0-8fb2-c4749f02abfb" providerId="AD" clId="Web-{EB5E566F-BF36-8E50-D3B8-61BD27EAA385}" dt="2024-05-01T15:23:48.584" v="162" actId="20577"/>
      <pc:docMkLst>
        <pc:docMk/>
      </pc:docMkLst>
      <pc:sldChg chg="modSp">
        <pc:chgData name="Beatriz Guerrero" userId="S::beatriz_guerrero@ci.richmond.ca.us::67aaf6ed-f979-44e0-8fb2-c4749f02abfb" providerId="AD" clId="Web-{EB5E566F-BF36-8E50-D3B8-61BD27EAA385}" dt="2024-04-30T21:58:23.973" v="122" actId="20577"/>
        <pc:sldMkLst>
          <pc:docMk/>
          <pc:sldMk cId="1084912077" sldId="369"/>
        </pc:sldMkLst>
        <pc:spChg chg="mod">
          <ac:chgData name="Beatriz Guerrero" userId="S::beatriz_guerrero@ci.richmond.ca.us::67aaf6ed-f979-44e0-8fb2-c4749f02abfb" providerId="AD" clId="Web-{EB5E566F-BF36-8E50-D3B8-61BD27EAA385}" dt="2024-04-30T21:58:23.973" v="122"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EB5E566F-BF36-8E50-D3B8-61BD27EAA385}" dt="2024-04-30T21:59:44.067" v="145" actId="20577"/>
        <pc:sldMkLst>
          <pc:docMk/>
          <pc:sldMk cId="159060872" sldId="370"/>
        </pc:sldMkLst>
        <pc:spChg chg="mod">
          <ac:chgData name="Beatriz Guerrero" userId="S::beatriz_guerrero@ci.richmond.ca.us::67aaf6ed-f979-44e0-8fb2-c4749f02abfb" providerId="AD" clId="Web-{EB5E566F-BF36-8E50-D3B8-61BD27EAA385}" dt="2024-04-30T21:59:44.067" v="145" actId="20577"/>
          <ac:spMkLst>
            <pc:docMk/>
            <pc:sldMk cId="159060872" sldId="370"/>
            <ac:spMk id="3" creationId="{62EB8AE9-3C7F-654E-7F1F-06EFCE53551B}"/>
          </ac:spMkLst>
        </pc:spChg>
      </pc:sldChg>
    </pc:docChg>
  </pc:docChgLst>
  <pc:docChgLst>
    <pc:chgData name="Matias Eusterbrock" userId="S::matias_eusterbrock@ci.richmond.ca.us::2acf7dc6-60d3-46b4-9083-a8db0d85c52f" providerId="AD" clId="Web-{1CBBB9D1-A091-2AB8-6925-48CDB7AA62C8}"/>
    <pc:docChg chg="modSld">
      <pc:chgData name="Matias Eusterbrock" userId="S::matias_eusterbrock@ci.richmond.ca.us::2acf7dc6-60d3-46b4-9083-a8db0d85c52f" providerId="AD" clId="Web-{1CBBB9D1-A091-2AB8-6925-48CDB7AA62C8}" dt="2024-09-23T23:28:33.154" v="0" actId="20577"/>
      <pc:docMkLst>
        <pc:docMk/>
      </pc:docMkLst>
      <pc:sldChg chg="modSp">
        <pc:chgData name="Matias Eusterbrock" userId="S::matias_eusterbrock@ci.richmond.ca.us::2acf7dc6-60d3-46b4-9083-a8db0d85c52f" providerId="AD" clId="Web-{1CBBB9D1-A091-2AB8-6925-48CDB7AA62C8}" dt="2024-09-23T23:28:33.154" v="0" actId="20577"/>
        <pc:sldMkLst>
          <pc:docMk/>
          <pc:sldMk cId="3787884324" sldId="373"/>
        </pc:sldMkLst>
        <pc:spChg chg="mod">
          <ac:chgData name="Matias Eusterbrock" userId="S::matias_eusterbrock@ci.richmond.ca.us::2acf7dc6-60d3-46b4-9083-a8db0d85c52f" providerId="AD" clId="Web-{1CBBB9D1-A091-2AB8-6925-48CDB7AA62C8}" dt="2024-09-23T23:28:33.154" v="0" actId="20577"/>
          <ac:spMkLst>
            <pc:docMk/>
            <pc:sldMk cId="3787884324" sldId="373"/>
            <ac:spMk id="3" creationId="{302844EA-6507-867D-36EB-FB00F8365C4F}"/>
          </ac:spMkLst>
        </pc:spChg>
      </pc:sldChg>
    </pc:docChg>
  </pc:docChgLst>
  <pc:docChgLst>
    <pc:chgData name="Matias Eusterbrock" userId="2acf7dc6-60d3-46b4-9083-a8db0d85c52f" providerId="ADAL" clId="{8E63A0C7-4439-4458-A541-429D97BA94E9}"/>
    <pc:docChg chg="modSld">
      <pc:chgData name="Matias Eusterbrock" userId="2acf7dc6-60d3-46b4-9083-a8db0d85c52f" providerId="ADAL" clId="{8E63A0C7-4439-4458-A541-429D97BA94E9}" dt="2024-06-21T16:17:13.569" v="7" actId="20577"/>
      <pc:docMkLst>
        <pc:docMk/>
      </pc:docMkLst>
      <pc:sldChg chg="modSp mod">
        <pc:chgData name="Matias Eusterbrock" userId="2acf7dc6-60d3-46b4-9083-a8db0d85c52f" providerId="ADAL" clId="{8E63A0C7-4439-4458-A541-429D97BA94E9}" dt="2024-06-21T16:17:13.569" v="7" actId="20577"/>
        <pc:sldMkLst>
          <pc:docMk/>
          <pc:sldMk cId="791005041" sldId="274"/>
        </pc:sldMkLst>
        <pc:spChg chg="mod">
          <ac:chgData name="Matias Eusterbrock" userId="2acf7dc6-60d3-46b4-9083-a8db0d85c52f" providerId="ADAL" clId="{8E63A0C7-4439-4458-A541-429D97BA94E9}" dt="2024-06-21T16:17:13.569" v="7" actId="20577"/>
          <ac:spMkLst>
            <pc:docMk/>
            <pc:sldMk cId="791005041" sldId="274"/>
            <ac:spMk id="4" creationId="{C3A027EE-ABF4-53DC-325A-DE2CD7FD38DF}"/>
          </ac:spMkLst>
        </pc:spChg>
      </pc:sldChg>
    </pc:docChg>
  </pc:docChgLst>
  <pc:docChgLst>
    <pc:chgData name="Guest User" userId="S::urn:spo:anon#e408f8a5414733bb8ddc938564f7f4fe7fffa3d76447aa70776c5204a2808718::" providerId="AD" clId="Web-{EA5E17EE-71DD-88DC-D72C-5B2F4A691DA8}"/>
    <pc:docChg chg="modSld">
      <pc:chgData name="Guest User" userId="S::urn:spo:anon#e408f8a5414733bb8ddc938564f7f4fe7fffa3d76447aa70776c5204a2808718::" providerId="AD" clId="Web-{EA5E17EE-71DD-88DC-D72C-5B2F4A691DA8}" dt="2024-05-29T20:37:29.158" v="287" actId="20577"/>
      <pc:docMkLst>
        <pc:docMk/>
      </pc:docMkLst>
      <pc:sldChg chg="modSp">
        <pc:chgData name="Guest User" userId="S::urn:spo:anon#e408f8a5414733bb8ddc938564f7f4fe7fffa3d76447aa70776c5204a2808718::" providerId="AD" clId="Web-{EA5E17EE-71DD-88DC-D72C-5B2F4A691DA8}" dt="2024-05-29T20:37:29.158" v="287" actId="20577"/>
        <pc:sldMkLst>
          <pc:docMk/>
          <pc:sldMk cId="1730085481" sldId="361"/>
        </pc:sldMkLst>
        <pc:spChg chg="mod">
          <ac:chgData name="Guest User" userId="S::urn:spo:anon#e408f8a5414733bb8ddc938564f7f4fe7fffa3d76447aa70776c5204a2808718::" providerId="AD" clId="Web-{EA5E17EE-71DD-88DC-D72C-5B2F4A691DA8}" dt="2024-05-29T20:37:29.158" v="287" actId="20577"/>
          <ac:spMkLst>
            <pc:docMk/>
            <pc:sldMk cId="1730085481" sldId="361"/>
            <ac:spMk id="3" creationId="{62EB8AE9-3C7F-654E-7F1F-06EFCE53551B}"/>
          </ac:spMkLst>
        </pc:spChg>
      </pc:sldChg>
    </pc:docChg>
  </pc:docChgLst>
  <pc:docChgLst>
    <pc:chgData name="Matias Eusterbrock" userId="2acf7dc6-60d3-46b4-9083-a8db0d85c52f" providerId="ADAL" clId="{F6EBB18A-ED69-4CFD-8A1F-AF67BBA0C3CE}"/>
    <pc:docChg chg="undo custSel addSld delSld modSld">
      <pc:chgData name="Matias Eusterbrock" userId="2acf7dc6-60d3-46b4-9083-a8db0d85c52f" providerId="ADAL" clId="{F6EBB18A-ED69-4CFD-8A1F-AF67BBA0C3CE}" dt="2024-05-29T16:07:04.990" v="686" actId="1076"/>
      <pc:docMkLst>
        <pc:docMk/>
      </pc:docMkLst>
      <pc:sldChg chg="modSp mod">
        <pc:chgData name="Matias Eusterbrock" userId="2acf7dc6-60d3-46b4-9083-a8db0d85c52f" providerId="ADAL" clId="{F6EBB18A-ED69-4CFD-8A1F-AF67BBA0C3CE}" dt="2024-05-06T22:03:57.800" v="9" actId="6549"/>
        <pc:sldMkLst>
          <pc:docMk/>
          <pc:sldMk cId="791005041" sldId="274"/>
        </pc:sldMkLst>
        <pc:spChg chg="mod">
          <ac:chgData name="Matias Eusterbrock" userId="2acf7dc6-60d3-46b4-9083-a8db0d85c52f" providerId="ADAL" clId="{F6EBB18A-ED69-4CFD-8A1F-AF67BBA0C3CE}" dt="2024-05-06T22:03:57.800" v="9" actId="6549"/>
          <ac:spMkLst>
            <pc:docMk/>
            <pc:sldMk cId="791005041" sldId="274"/>
            <ac:spMk id="4" creationId="{C3A027EE-ABF4-53DC-325A-DE2CD7FD38DF}"/>
          </ac:spMkLst>
        </pc:spChg>
      </pc:sldChg>
      <pc:sldChg chg="modSp mod">
        <pc:chgData name="Matias Eusterbrock" userId="2acf7dc6-60d3-46b4-9083-a8db0d85c52f" providerId="ADAL" clId="{F6EBB18A-ED69-4CFD-8A1F-AF67BBA0C3CE}" dt="2024-05-06T22:04:18.027" v="14" actId="6549"/>
        <pc:sldMkLst>
          <pc:docMk/>
          <pc:sldMk cId="4105021240" sldId="357"/>
        </pc:sldMkLst>
        <pc:spChg chg="mod">
          <ac:chgData name="Matias Eusterbrock" userId="2acf7dc6-60d3-46b4-9083-a8db0d85c52f" providerId="ADAL" clId="{F6EBB18A-ED69-4CFD-8A1F-AF67BBA0C3CE}" dt="2024-05-06T22:04:18.027" v="14" actId="6549"/>
          <ac:spMkLst>
            <pc:docMk/>
            <pc:sldMk cId="4105021240" sldId="357"/>
            <ac:spMk id="3" creationId="{62EB8AE9-3C7F-654E-7F1F-06EFCE53551B}"/>
          </ac:spMkLst>
        </pc:spChg>
      </pc:sldChg>
      <pc:sldChg chg="modSp mod">
        <pc:chgData name="Matias Eusterbrock" userId="2acf7dc6-60d3-46b4-9083-a8db0d85c52f" providerId="ADAL" clId="{F6EBB18A-ED69-4CFD-8A1F-AF67BBA0C3CE}" dt="2024-05-06T22:04:11.803" v="11" actId="6549"/>
        <pc:sldMkLst>
          <pc:docMk/>
          <pc:sldMk cId="426285808" sldId="358"/>
        </pc:sldMkLst>
        <pc:spChg chg="mod">
          <ac:chgData name="Matias Eusterbrock" userId="2acf7dc6-60d3-46b4-9083-a8db0d85c52f" providerId="ADAL" clId="{F6EBB18A-ED69-4CFD-8A1F-AF67BBA0C3CE}" dt="2024-05-06T22:04:11.803" v="11" actId="6549"/>
          <ac:spMkLst>
            <pc:docMk/>
            <pc:sldMk cId="426285808" sldId="358"/>
            <ac:spMk id="3" creationId="{62EB8AE9-3C7F-654E-7F1F-06EFCE53551B}"/>
          </ac:spMkLst>
        </pc:spChg>
      </pc:sldChg>
      <pc:sldChg chg="modSp mod">
        <pc:chgData name="Matias Eusterbrock" userId="2acf7dc6-60d3-46b4-9083-a8db0d85c52f" providerId="ADAL" clId="{F6EBB18A-ED69-4CFD-8A1F-AF67BBA0C3CE}" dt="2024-05-06T22:04:26.834" v="16" actId="6549"/>
        <pc:sldMkLst>
          <pc:docMk/>
          <pc:sldMk cId="2459958468" sldId="359"/>
        </pc:sldMkLst>
        <pc:spChg chg="mod">
          <ac:chgData name="Matias Eusterbrock" userId="2acf7dc6-60d3-46b4-9083-a8db0d85c52f" providerId="ADAL" clId="{F6EBB18A-ED69-4CFD-8A1F-AF67BBA0C3CE}" dt="2024-05-06T22:04:26.834" v="16" actId="6549"/>
          <ac:spMkLst>
            <pc:docMk/>
            <pc:sldMk cId="2459958468" sldId="359"/>
            <ac:spMk id="3" creationId="{62EB8AE9-3C7F-654E-7F1F-06EFCE53551B}"/>
          </ac:spMkLst>
        </pc:spChg>
      </pc:sldChg>
      <pc:sldChg chg="modSp mod">
        <pc:chgData name="Matias Eusterbrock" userId="2acf7dc6-60d3-46b4-9083-a8db0d85c52f" providerId="ADAL" clId="{F6EBB18A-ED69-4CFD-8A1F-AF67BBA0C3CE}" dt="2024-05-06T22:04:36.344" v="20" actId="6549"/>
        <pc:sldMkLst>
          <pc:docMk/>
          <pc:sldMk cId="75609733" sldId="360"/>
        </pc:sldMkLst>
        <pc:spChg chg="mod">
          <ac:chgData name="Matias Eusterbrock" userId="2acf7dc6-60d3-46b4-9083-a8db0d85c52f" providerId="ADAL" clId="{F6EBB18A-ED69-4CFD-8A1F-AF67BBA0C3CE}" dt="2024-05-06T22:04:36.344" v="20" actId="6549"/>
          <ac:spMkLst>
            <pc:docMk/>
            <pc:sldMk cId="75609733" sldId="360"/>
            <ac:spMk id="3" creationId="{62EB8AE9-3C7F-654E-7F1F-06EFCE53551B}"/>
          </ac:spMkLst>
        </pc:spChg>
      </pc:sldChg>
      <pc:sldChg chg="modSp mod">
        <pc:chgData name="Matias Eusterbrock" userId="2acf7dc6-60d3-46b4-9083-a8db0d85c52f" providerId="ADAL" clId="{F6EBB18A-ED69-4CFD-8A1F-AF67BBA0C3CE}" dt="2024-05-06T22:04:31.002" v="18" actId="6549"/>
        <pc:sldMkLst>
          <pc:docMk/>
          <pc:sldMk cId="1730085481" sldId="361"/>
        </pc:sldMkLst>
        <pc:spChg chg="mod">
          <ac:chgData name="Matias Eusterbrock" userId="2acf7dc6-60d3-46b4-9083-a8db0d85c52f" providerId="ADAL" clId="{F6EBB18A-ED69-4CFD-8A1F-AF67BBA0C3CE}" dt="2024-05-06T22:04:31.002" v="18" actId="6549"/>
          <ac:spMkLst>
            <pc:docMk/>
            <pc:sldMk cId="1730085481" sldId="361"/>
            <ac:spMk id="3" creationId="{62EB8AE9-3C7F-654E-7F1F-06EFCE53551B}"/>
          </ac:spMkLst>
        </pc:spChg>
      </pc:sldChg>
      <pc:sldChg chg="modSp mod">
        <pc:chgData name="Matias Eusterbrock" userId="2acf7dc6-60d3-46b4-9083-a8db0d85c52f" providerId="ADAL" clId="{F6EBB18A-ED69-4CFD-8A1F-AF67BBA0C3CE}" dt="2024-05-06T22:04:41.086" v="23" actId="6549"/>
        <pc:sldMkLst>
          <pc:docMk/>
          <pc:sldMk cId="1246568473" sldId="362"/>
        </pc:sldMkLst>
        <pc:spChg chg="mod">
          <ac:chgData name="Matias Eusterbrock" userId="2acf7dc6-60d3-46b4-9083-a8db0d85c52f" providerId="ADAL" clId="{F6EBB18A-ED69-4CFD-8A1F-AF67BBA0C3CE}" dt="2024-05-06T22:04:41.086" v="23" actId="6549"/>
          <ac:spMkLst>
            <pc:docMk/>
            <pc:sldMk cId="1246568473" sldId="362"/>
            <ac:spMk id="3" creationId="{62EB8AE9-3C7F-654E-7F1F-06EFCE53551B}"/>
          </ac:spMkLst>
        </pc:spChg>
      </pc:sldChg>
      <pc:sldChg chg="modSp mod">
        <pc:chgData name="Matias Eusterbrock" userId="2acf7dc6-60d3-46b4-9083-a8db0d85c52f" providerId="ADAL" clId="{F6EBB18A-ED69-4CFD-8A1F-AF67BBA0C3CE}" dt="2024-05-06T22:04:50.183" v="25" actId="6549"/>
        <pc:sldMkLst>
          <pc:docMk/>
          <pc:sldMk cId="19214237" sldId="363"/>
        </pc:sldMkLst>
        <pc:spChg chg="mod">
          <ac:chgData name="Matias Eusterbrock" userId="2acf7dc6-60d3-46b4-9083-a8db0d85c52f" providerId="ADAL" clId="{F6EBB18A-ED69-4CFD-8A1F-AF67BBA0C3CE}" dt="2024-05-06T22:04:50.183" v="25" actId="6549"/>
          <ac:spMkLst>
            <pc:docMk/>
            <pc:sldMk cId="19214237" sldId="363"/>
            <ac:spMk id="3" creationId="{62EB8AE9-3C7F-654E-7F1F-06EFCE53551B}"/>
          </ac:spMkLst>
        </pc:spChg>
      </pc:sldChg>
      <pc:sldChg chg="modSp mod">
        <pc:chgData name="Matias Eusterbrock" userId="2acf7dc6-60d3-46b4-9083-a8db0d85c52f" providerId="ADAL" clId="{F6EBB18A-ED69-4CFD-8A1F-AF67BBA0C3CE}" dt="2024-05-06T22:04:53.749" v="27" actId="6549"/>
        <pc:sldMkLst>
          <pc:docMk/>
          <pc:sldMk cId="3536701632" sldId="364"/>
        </pc:sldMkLst>
        <pc:spChg chg="mod">
          <ac:chgData name="Matias Eusterbrock" userId="2acf7dc6-60d3-46b4-9083-a8db0d85c52f" providerId="ADAL" clId="{F6EBB18A-ED69-4CFD-8A1F-AF67BBA0C3CE}" dt="2024-05-06T22:04:53.749" v="27" actId="6549"/>
          <ac:spMkLst>
            <pc:docMk/>
            <pc:sldMk cId="3536701632" sldId="364"/>
            <ac:spMk id="3" creationId="{62EB8AE9-3C7F-654E-7F1F-06EFCE53551B}"/>
          </ac:spMkLst>
        </pc:spChg>
      </pc:sldChg>
      <pc:sldChg chg="modSp mod">
        <pc:chgData name="Matias Eusterbrock" userId="2acf7dc6-60d3-46b4-9083-a8db0d85c52f" providerId="ADAL" clId="{F6EBB18A-ED69-4CFD-8A1F-AF67BBA0C3CE}" dt="2024-05-06T22:04:58.167" v="29" actId="6549"/>
        <pc:sldMkLst>
          <pc:docMk/>
          <pc:sldMk cId="801964473" sldId="365"/>
        </pc:sldMkLst>
        <pc:spChg chg="mod">
          <ac:chgData name="Matias Eusterbrock" userId="2acf7dc6-60d3-46b4-9083-a8db0d85c52f" providerId="ADAL" clId="{F6EBB18A-ED69-4CFD-8A1F-AF67BBA0C3CE}" dt="2024-05-06T22:04:58.167" v="29" actId="6549"/>
          <ac:spMkLst>
            <pc:docMk/>
            <pc:sldMk cId="801964473" sldId="365"/>
            <ac:spMk id="3" creationId="{62EB8AE9-3C7F-654E-7F1F-06EFCE53551B}"/>
          </ac:spMkLst>
        </pc:spChg>
      </pc:sldChg>
      <pc:sldChg chg="modSp mod">
        <pc:chgData name="Matias Eusterbrock" userId="2acf7dc6-60d3-46b4-9083-a8db0d85c52f" providerId="ADAL" clId="{F6EBB18A-ED69-4CFD-8A1F-AF67BBA0C3CE}" dt="2024-05-06T22:05:07.304" v="33" actId="6549"/>
        <pc:sldMkLst>
          <pc:docMk/>
          <pc:sldMk cId="2250815403" sldId="366"/>
        </pc:sldMkLst>
        <pc:spChg chg="mod">
          <ac:chgData name="Matias Eusterbrock" userId="2acf7dc6-60d3-46b4-9083-a8db0d85c52f" providerId="ADAL" clId="{F6EBB18A-ED69-4CFD-8A1F-AF67BBA0C3CE}" dt="2024-05-06T22:05:07.304" v="33" actId="6549"/>
          <ac:spMkLst>
            <pc:docMk/>
            <pc:sldMk cId="2250815403" sldId="366"/>
            <ac:spMk id="3" creationId="{62EB8AE9-3C7F-654E-7F1F-06EFCE53551B}"/>
          </ac:spMkLst>
        </pc:spChg>
      </pc:sldChg>
      <pc:sldChg chg="modSp mod">
        <pc:chgData name="Matias Eusterbrock" userId="2acf7dc6-60d3-46b4-9083-a8db0d85c52f" providerId="ADAL" clId="{F6EBB18A-ED69-4CFD-8A1F-AF67BBA0C3CE}" dt="2024-05-06T22:05:12.784" v="36" actId="6549"/>
        <pc:sldMkLst>
          <pc:docMk/>
          <pc:sldMk cId="2403369630" sldId="367"/>
        </pc:sldMkLst>
        <pc:spChg chg="mod">
          <ac:chgData name="Matias Eusterbrock" userId="2acf7dc6-60d3-46b4-9083-a8db0d85c52f" providerId="ADAL" clId="{F6EBB18A-ED69-4CFD-8A1F-AF67BBA0C3CE}" dt="2024-05-06T22:05:12.784" v="36" actId="6549"/>
          <ac:spMkLst>
            <pc:docMk/>
            <pc:sldMk cId="2403369630" sldId="367"/>
            <ac:spMk id="3" creationId="{62EB8AE9-3C7F-654E-7F1F-06EFCE53551B}"/>
          </ac:spMkLst>
        </pc:spChg>
      </pc:sldChg>
      <pc:sldChg chg="modSp mod">
        <pc:chgData name="Matias Eusterbrock" userId="2acf7dc6-60d3-46b4-9083-a8db0d85c52f" providerId="ADAL" clId="{F6EBB18A-ED69-4CFD-8A1F-AF67BBA0C3CE}" dt="2024-05-06T22:05:16.822" v="38" actId="6549"/>
        <pc:sldMkLst>
          <pc:docMk/>
          <pc:sldMk cId="3357556756" sldId="368"/>
        </pc:sldMkLst>
        <pc:spChg chg="mod">
          <ac:chgData name="Matias Eusterbrock" userId="2acf7dc6-60d3-46b4-9083-a8db0d85c52f" providerId="ADAL" clId="{F6EBB18A-ED69-4CFD-8A1F-AF67BBA0C3CE}" dt="2024-05-06T22:05:16.822" v="38" actId="6549"/>
          <ac:spMkLst>
            <pc:docMk/>
            <pc:sldMk cId="3357556756" sldId="368"/>
            <ac:spMk id="3" creationId="{62EB8AE9-3C7F-654E-7F1F-06EFCE53551B}"/>
          </ac:spMkLst>
        </pc:spChg>
      </pc:sldChg>
      <pc:sldChg chg="modSp mod">
        <pc:chgData name="Matias Eusterbrock" userId="2acf7dc6-60d3-46b4-9083-a8db0d85c52f" providerId="ADAL" clId="{F6EBB18A-ED69-4CFD-8A1F-AF67BBA0C3CE}" dt="2024-05-06T22:05:24.801" v="41" actId="6549"/>
        <pc:sldMkLst>
          <pc:docMk/>
          <pc:sldMk cId="1084912077" sldId="369"/>
        </pc:sldMkLst>
        <pc:spChg chg="mod">
          <ac:chgData name="Matias Eusterbrock" userId="2acf7dc6-60d3-46b4-9083-a8db0d85c52f" providerId="ADAL" clId="{F6EBB18A-ED69-4CFD-8A1F-AF67BBA0C3CE}" dt="2024-05-06T22:05:24.801" v="41" actId="6549"/>
          <ac:spMkLst>
            <pc:docMk/>
            <pc:sldMk cId="1084912077" sldId="369"/>
            <ac:spMk id="3" creationId="{62EB8AE9-3C7F-654E-7F1F-06EFCE53551B}"/>
          </ac:spMkLst>
        </pc:spChg>
      </pc:sldChg>
      <pc:sldChg chg="modSp mod">
        <pc:chgData name="Matias Eusterbrock" userId="2acf7dc6-60d3-46b4-9083-a8db0d85c52f" providerId="ADAL" clId="{F6EBB18A-ED69-4CFD-8A1F-AF67BBA0C3CE}" dt="2024-05-06T22:05:28.788" v="43" actId="6549"/>
        <pc:sldMkLst>
          <pc:docMk/>
          <pc:sldMk cId="159060872" sldId="370"/>
        </pc:sldMkLst>
        <pc:spChg chg="mod">
          <ac:chgData name="Matias Eusterbrock" userId="2acf7dc6-60d3-46b4-9083-a8db0d85c52f" providerId="ADAL" clId="{F6EBB18A-ED69-4CFD-8A1F-AF67BBA0C3CE}" dt="2024-05-06T22:05:28.788" v="43" actId="6549"/>
          <ac:spMkLst>
            <pc:docMk/>
            <pc:sldMk cId="159060872" sldId="370"/>
            <ac:spMk id="3" creationId="{62EB8AE9-3C7F-654E-7F1F-06EFCE53551B}"/>
          </ac:spMkLst>
        </pc:spChg>
      </pc:sldChg>
      <pc:sldChg chg="modSp mod">
        <pc:chgData name="Matias Eusterbrock" userId="2acf7dc6-60d3-46b4-9083-a8db0d85c52f" providerId="ADAL" clId="{F6EBB18A-ED69-4CFD-8A1F-AF67BBA0C3CE}" dt="2024-05-06T22:05:32.896" v="46" actId="6549"/>
        <pc:sldMkLst>
          <pc:docMk/>
          <pc:sldMk cId="499757999" sldId="371"/>
        </pc:sldMkLst>
        <pc:spChg chg="mod">
          <ac:chgData name="Matias Eusterbrock" userId="2acf7dc6-60d3-46b4-9083-a8db0d85c52f" providerId="ADAL" clId="{F6EBB18A-ED69-4CFD-8A1F-AF67BBA0C3CE}" dt="2024-05-06T22:05:32.896" v="46" actId="6549"/>
          <ac:spMkLst>
            <pc:docMk/>
            <pc:sldMk cId="499757999" sldId="371"/>
            <ac:spMk id="3" creationId="{62EB8AE9-3C7F-654E-7F1F-06EFCE53551B}"/>
          </ac:spMkLst>
        </pc:spChg>
      </pc:sldChg>
      <pc:sldChg chg="modSp mod">
        <pc:chgData name="Matias Eusterbrock" userId="2acf7dc6-60d3-46b4-9083-a8db0d85c52f" providerId="ADAL" clId="{F6EBB18A-ED69-4CFD-8A1F-AF67BBA0C3CE}" dt="2024-05-21T20:11:01.396" v="387" actId="13926"/>
        <pc:sldMkLst>
          <pc:docMk/>
          <pc:sldMk cId="3787884324" sldId="373"/>
        </pc:sldMkLst>
        <pc:spChg chg="mod">
          <ac:chgData name="Matias Eusterbrock" userId="2acf7dc6-60d3-46b4-9083-a8db0d85c52f" providerId="ADAL" clId="{F6EBB18A-ED69-4CFD-8A1F-AF67BBA0C3CE}" dt="2024-05-21T20:11:01.396" v="387" actId="13926"/>
          <ac:spMkLst>
            <pc:docMk/>
            <pc:sldMk cId="3787884324" sldId="373"/>
            <ac:spMk id="2" creationId="{0B653A10-04B5-8CFA-DC96-99D573FC2481}"/>
          </ac:spMkLst>
        </pc:spChg>
      </pc:sldChg>
      <pc:sldChg chg="modSp add mod">
        <pc:chgData name="Matias Eusterbrock" userId="2acf7dc6-60d3-46b4-9083-a8db0d85c52f" providerId="ADAL" clId="{F6EBB18A-ED69-4CFD-8A1F-AF67BBA0C3CE}" dt="2024-05-06T22:06:41.660" v="153" actId="20577"/>
        <pc:sldMkLst>
          <pc:docMk/>
          <pc:sldMk cId="2870686680" sldId="387"/>
        </pc:sldMkLst>
        <pc:spChg chg="mod">
          <ac:chgData name="Matias Eusterbrock" userId="2acf7dc6-60d3-46b4-9083-a8db0d85c52f" providerId="ADAL" clId="{F6EBB18A-ED69-4CFD-8A1F-AF67BBA0C3CE}" dt="2024-05-06T22:06:41.660" v="153" actId="20577"/>
          <ac:spMkLst>
            <pc:docMk/>
            <pc:sldMk cId="2870686680" sldId="387"/>
            <ac:spMk id="3" creationId="{62EB8AE9-3C7F-654E-7F1F-06EFCE53551B}"/>
          </ac:spMkLst>
        </pc:spChg>
        <pc:spChg chg="mod">
          <ac:chgData name="Matias Eusterbrock" userId="2acf7dc6-60d3-46b4-9083-a8db0d85c52f" providerId="ADAL" clId="{F6EBB18A-ED69-4CFD-8A1F-AF67BBA0C3CE}" dt="2024-05-06T22:06:30.701" v="99" actId="20577"/>
          <ac:spMkLst>
            <pc:docMk/>
            <pc:sldMk cId="2870686680" sldId="387"/>
            <ac:spMk id="4" creationId="{FD8140C1-CA8B-0CD5-5389-E96164AE3315}"/>
          </ac:spMkLst>
        </pc:spChg>
      </pc:sldChg>
      <pc:sldChg chg="modSp add mod">
        <pc:chgData name="Matias Eusterbrock" userId="2acf7dc6-60d3-46b4-9083-a8db0d85c52f" providerId="ADAL" clId="{F6EBB18A-ED69-4CFD-8A1F-AF67BBA0C3CE}" dt="2024-05-21T20:12:04.942" v="530" actId="20577"/>
        <pc:sldMkLst>
          <pc:docMk/>
          <pc:sldMk cId="2047995120" sldId="388"/>
        </pc:sldMkLst>
        <pc:spChg chg="mod">
          <ac:chgData name="Matias Eusterbrock" userId="2acf7dc6-60d3-46b4-9083-a8db0d85c52f" providerId="ADAL" clId="{F6EBB18A-ED69-4CFD-8A1F-AF67BBA0C3CE}" dt="2024-05-21T20:12:04.942" v="530" actId="20577"/>
          <ac:spMkLst>
            <pc:docMk/>
            <pc:sldMk cId="2047995120" sldId="388"/>
            <ac:spMk id="2" creationId="{0B653A10-04B5-8CFA-DC96-99D573FC2481}"/>
          </ac:spMkLst>
        </pc:spChg>
        <pc:spChg chg="mod">
          <ac:chgData name="Matias Eusterbrock" userId="2acf7dc6-60d3-46b4-9083-a8db0d85c52f" providerId="ADAL" clId="{F6EBB18A-ED69-4CFD-8A1F-AF67BBA0C3CE}" dt="2024-05-21T20:11:57.995" v="501" actId="20577"/>
          <ac:spMkLst>
            <pc:docMk/>
            <pc:sldMk cId="2047995120" sldId="388"/>
            <ac:spMk id="3" creationId="{302844EA-6507-867D-36EB-FB00F8365C4F}"/>
          </ac:spMkLst>
        </pc:spChg>
      </pc:sldChg>
    </pc:docChg>
  </pc:docChgLst>
  <pc:docChgLst>
    <pc:chgData name="Guest User" userId="S::urn:spo:anon#8b9b82115cb3ea75098ce9fa30adae960b269a85c5c65d014a4e56c56067dddc::" providerId="AD" clId="Web-{A79D8401-D284-FEA8-3EB1-B35C9FD6A008}"/>
    <pc:docChg chg="modSld">
      <pc:chgData name="Guest User" userId="S::urn:spo:anon#8b9b82115cb3ea75098ce9fa30adae960b269a85c5c65d014a4e56c56067dddc::" providerId="AD" clId="Web-{A79D8401-D284-FEA8-3EB1-B35C9FD6A008}" dt="2024-09-24T01:10:26.040" v="416" actId="20577"/>
      <pc:docMkLst>
        <pc:docMk/>
      </pc:docMkLst>
      <pc:sldChg chg="modSp">
        <pc:chgData name="Guest User" userId="S::urn:spo:anon#8b9b82115cb3ea75098ce9fa30adae960b269a85c5c65d014a4e56c56067dddc::" providerId="AD" clId="Web-{A79D8401-D284-FEA8-3EB1-B35C9FD6A008}" dt="2024-09-24T01:10:26.040" v="416" actId="20577"/>
        <pc:sldMkLst>
          <pc:docMk/>
          <pc:sldMk cId="1730085481" sldId="361"/>
        </pc:sldMkLst>
        <pc:spChg chg="mod">
          <ac:chgData name="Guest User" userId="S::urn:spo:anon#8b9b82115cb3ea75098ce9fa30adae960b269a85c5c65d014a4e56c56067dddc::" providerId="AD" clId="Web-{A79D8401-D284-FEA8-3EB1-B35C9FD6A008}" dt="2024-09-24T01:10:26.040" v="416" actId="20577"/>
          <ac:spMkLst>
            <pc:docMk/>
            <pc:sldMk cId="1730085481" sldId="361"/>
            <ac:spMk id="3" creationId="{62EB8AE9-3C7F-654E-7F1F-06EFCE53551B}"/>
          </ac:spMkLst>
        </pc:spChg>
        <pc:spChg chg="mod">
          <ac:chgData name="Guest User" userId="S::urn:spo:anon#8b9b82115cb3ea75098ce9fa30adae960b269a85c5c65d014a4e56c56067dddc::" providerId="AD" clId="Web-{A79D8401-D284-FEA8-3EB1-B35C9FD6A008}" dt="2024-09-24T01:10:09.055" v="413" actId="20577"/>
          <ac:spMkLst>
            <pc:docMk/>
            <pc:sldMk cId="1730085481" sldId="361"/>
            <ac:spMk id="4" creationId="{FD8140C1-CA8B-0CD5-5389-E96164AE3315}"/>
          </ac:spMkLst>
        </pc:spChg>
      </pc:sldChg>
    </pc:docChg>
  </pc:docChgLst>
  <pc:docChgLst>
    <pc:chgData name="Guest User" userId="S::urn:spo:anon#354b8f43a467d24a2d420cc158d03909d5f5cc1a7a79fbfd5ab7188150970f12::" providerId="AD" clId="Web-{D434B37B-6873-B011-53D6-EE513A206514}"/>
    <pc:docChg chg="modSld">
      <pc:chgData name="Guest User" userId="S::urn:spo:anon#354b8f43a467d24a2d420cc158d03909d5f5cc1a7a79fbfd5ab7188150970f12::" providerId="AD" clId="Web-{D434B37B-6873-B011-53D6-EE513A206514}" dt="2024-09-25T19:43:35.850" v="567" actId="20577"/>
      <pc:docMkLst>
        <pc:docMk/>
      </pc:docMkLst>
      <pc:sldChg chg="modSp">
        <pc:chgData name="Guest User" userId="S::urn:spo:anon#354b8f43a467d24a2d420cc158d03909d5f5cc1a7a79fbfd5ab7188150970f12::" providerId="AD" clId="Web-{D434B37B-6873-B011-53D6-EE513A206514}" dt="2024-09-25T19:43:35.850" v="567" actId="20577"/>
        <pc:sldMkLst>
          <pc:docMk/>
          <pc:sldMk cId="801964473" sldId="365"/>
        </pc:sldMkLst>
        <pc:spChg chg="mod">
          <ac:chgData name="Guest User" userId="S::urn:spo:anon#354b8f43a467d24a2d420cc158d03909d5f5cc1a7a79fbfd5ab7188150970f12::" providerId="AD" clId="Web-{D434B37B-6873-B011-53D6-EE513A206514}" dt="2024-09-25T19:43:35.850" v="567" actId="20577"/>
          <ac:spMkLst>
            <pc:docMk/>
            <pc:sldMk cId="801964473" sldId="365"/>
            <ac:spMk id="3" creationId="{62EB8AE9-3C7F-654E-7F1F-06EFCE53551B}"/>
          </ac:spMkLst>
        </pc:spChg>
      </pc:sldChg>
    </pc:docChg>
  </pc:docChgLst>
  <pc:docChgLst>
    <pc:chgData name="Guest User" userId="S::urn:spo:anon#98cbafe9fd13de0f807c02020b58a8629fb137f7a0b6f49457d9a99c16a5fbbf::" providerId="AD" clId="Web-{2AFD0F44-D14F-0623-1D4D-7EFA0B24FB54}"/>
    <pc:docChg chg="sldOrd">
      <pc:chgData name="Guest User" userId="S::urn:spo:anon#98cbafe9fd13de0f807c02020b58a8629fb137f7a0b6f49457d9a99c16a5fbbf::" providerId="AD" clId="Web-{2AFD0F44-D14F-0623-1D4D-7EFA0B24FB54}" dt="2024-04-23T16:55:15.538" v="0"/>
      <pc:docMkLst>
        <pc:docMk/>
      </pc:docMkLst>
      <pc:sldChg chg="ord">
        <pc:chgData name="Guest User" userId="S::urn:spo:anon#98cbafe9fd13de0f807c02020b58a8629fb137f7a0b6f49457d9a99c16a5fbbf::" providerId="AD" clId="Web-{2AFD0F44-D14F-0623-1D4D-7EFA0B24FB54}" dt="2024-04-23T16:55:15.538" v="0"/>
        <pc:sldMkLst>
          <pc:docMk/>
          <pc:sldMk cId="1246568473" sldId="362"/>
        </pc:sldMkLst>
      </pc:sldChg>
    </pc:docChg>
  </pc:docChgLst>
  <pc:docChgLst>
    <pc:chgData name="Matias Eusterbrock" userId="2acf7dc6-60d3-46b4-9083-a8db0d85c52f" providerId="ADAL" clId="{43416663-4ADB-4296-97D3-ACB16B6023A7}"/>
    <pc:docChg chg="undo redo custSel addSld delSld modSld">
      <pc:chgData name="Matias Eusterbrock" userId="2acf7dc6-60d3-46b4-9083-a8db0d85c52f" providerId="ADAL" clId="{43416663-4ADB-4296-97D3-ACB16B6023A7}" dt="2024-06-21T16:16:39.806" v="309" actId="20577"/>
      <pc:docMkLst>
        <pc:docMk/>
      </pc:docMkLst>
      <pc:sldChg chg="modSp mod">
        <pc:chgData name="Matias Eusterbrock" userId="2acf7dc6-60d3-46b4-9083-a8db0d85c52f" providerId="ADAL" clId="{43416663-4ADB-4296-97D3-ACB16B6023A7}" dt="2024-06-21T16:14:13.649" v="250" actId="20577"/>
        <pc:sldMkLst>
          <pc:docMk/>
          <pc:sldMk cId="791005041" sldId="274"/>
        </pc:sldMkLst>
        <pc:spChg chg="mod">
          <ac:chgData name="Matias Eusterbrock" userId="2acf7dc6-60d3-46b4-9083-a8db0d85c52f" providerId="ADAL" clId="{43416663-4ADB-4296-97D3-ACB16B6023A7}" dt="2024-06-21T16:14:13.649" v="250" actId="20577"/>
          <ac:spMkLst>
            <pc:docMk/>
            <pc:sldMk cId="791005041" sldId="274"/>
            <ac:spMk id="4" creationId="{C3A027EE-ABF4-53DC-325A-DE2CD7FD38DF}"/>
          </ac:spMkLst>
        </pc:spChg>
      </pc:sldChg>
      <pc:sldChg chg="modSp mod">
        <pc:chgData name="Matias Eusterbrock" userId="2acf7dc6-60d3-46b4-9083-a8db0d85c52f" providerId="ADAL" clId="{43416663-4ADB-4296-97D3-ACB16B6023A7}" dt="2024-06-21T16:14:51.321" v="260" actId="15"/>
        <pc:sldMkLst>
          <pc:docMk/>
          <pc:sldMk cId="4105021240" sldId="357"/>
        </pc:sldMkLst>
        <pc:spChg chg="mod">
          <ac:chgData name="Matias Eusterbrock" userId="2acf7dc6-60d3-46b4-9083-a8db0d85c52f" providerId="ADAL" clId="{43416663-4ADB-4296-97D3-ACB16B6023A7}" dt="2024-06-21T16:14:51.321" v="260" actId="15"/>
          <ac:spMkLst>
            <pc:docMk/>
            <pc:sldMk cId="4105021240" sldId="357"/>
            <ac:spMk id="3" creationId="{62EB8AE9-3C7F-654E-7F1F-06EFCE53551B}"/>
          </ac:spMkLst>
        </pc:spChg>
      </pc:sldChg>
      <pc:sldChg chg="modSp mod">
        <pc:chgData name="Matias Eusterbrock" userId="2acf7dc6-60d3-46b4-9083-a8db0d85c52f" providerId="ADAL" clId="{43416663-4ADB-4296-97D3-ACB16B6023A7}" dt="2024-06-21T16:14:44.086" v="255" actId="15"/>
        <pc:sldMkLst>
          <pc:docMk/>
          <pc:sldMk cId="426285808" sldId="358"/>
        </pc:sldMkLst>
        <pc:spChg chg="mod">
          <ac:chgData name="Matias Eusterbrock" userId="2acf7dc6-60d3-46b4-9083-a8db0d85c52f" providerId="ADAL" clId="{43416663-4ADB-4296-97D3-ACB16B6023A7}" dt="2024-06-21T16:14:44.086" v="255" actId="15"/>
          <ac:spMkLst>
            <pc:docMk/>
            <pc:sldMk cId="426285808" sldId="358"/>
            <ac:spMk id="3" creationId="{62EB8AE9-3C7F-654E-7F1F-06EFCE53551B}"/>
          </ac:spMkLst>
        </pc:spChg>
      </pc:sldChg>
      <pc:sldChg chg="modSp mod">
        <pc:chgData name="Matias Eusterbrock" userId="2acf7dc6-60d3-46b4-9083-a8db0d85c52f" providerId="ADAL" clId="{43416663-4ADB-4296-97D3-ACB16B6023A7}" dt="2024-06-21T16:15:02.739" v="269" actId="15"/>
        <pc:sldMkLst>
          <pc:docMk/>
          <pc:sldMk cId="2459958468" sldId="359"/>
        </pc:sldMkLst>
        <pc:spChg chg="mod">
          <ac:chgData name="Matias Eusterbrock" userId="2acf7dc6-60d3-46b4-9083-a8db0d85c52f" providerId="ADAL" clId="{43416663-4ADB-4296-97D3-ACB16B6023A7}" dt="2024-06-21T16:15:02.739" v="269" actId="15"/>
          <ac:spMkLst>
            <pc:docMk/>
            <pc:sldMk cId="2459958468" sldId="359"/>
            <ac:spMk id="3" creationId="{62EB8AE9-3C7F-654E-7F1F-06EFCE53551B}"/>
          </ac:spMkLst>
        </pc:spChg>
      </pc:sldChg>
      <pc:sldChg chg="modSp mod">
        <pc:chgData name="Matias Eusterbrock" userId="2acf7dc6-60d3-46b4-9083-a8db0d85c52f" providerId="ADAL" clId="{43416663-4ADB-4296-97D3-ACB16B6023A7}" dt="2024-06-21T16:15:30.421" v="282" actId="20577"/>
        <pc:sldMkLst>
          <pc:docMk/>
          <pc:sldMk cId="75609733" sldId="360"/>
        </pc:sldMkLst>
        <pc:spChg chg="mod">
          <ac:chgData name="Matias Eusterbrock" userId="2acf7dc6-60d3-46b4-9083-a8db0d85c52f" providerId="ADAL" clId="{43416663-4ADB-4296-97D3-ACB16B6023A7}" dt="2024-06-21T16:15:30.421" v="282" actId="20577"/>
          <ac:spMkLst>
            <pc:docMk/>
            <pc:sldMk cId="75609733" sldId="360"/>
            <ac:spMk id="3" creationId="{62EB8AE9-3C7F-654E-7F1F-06EFCE53551B}"/>
          </ac:spMkLst>
        </pc:spChg>
      </pc:sldChg>
      <pc:sldChg chg="modSp mod">
        <pc:chgData name="Matias Eusterbrock" userId="2acf7dc6-60d3-46b4-9083-a8db0d85c52f" providerId="ADAL" clId="{43416663-4ADB-4296-97D3-ACB16B6023A7}" dt="2024-06-21T16:15:17.239" v="277" actId="20577"/>
        <pc:sldMkLst>
          <pc:docMk/>
          <pc:sldMk cId="1730085481" sldId="361"/>
        </pc:sldMkLst>
        <pc:spChg chg="mod">
          <ac:chgData name="Matias Eusterbrock" userId="2acf7dc6-60d3-46b4-9083-a8db0d85c52f" providerId="ADAL" clId="{43416663-4ADB-4296-97D3-ACB16B6023A7}" dt="2024-06-21T16:15:17.239" v="277" actId="20577"/>
          <ac:spMkLst>
            <pc:docMk/>
            <pc:sldMk cId="1730085481" sldId="361"/>
            <ac:spMk id="3" creationId="{62EB8AE9-3C7F-654E-7F1F-06EFCE53551B}"/>
          </ac:spMkLst>
        </pc:spChg>
      </pc:sldChg>
      <pc:sldChg chg="modSp mod">
        <pc:chgData name="Matias Eusterbrock" userId="2acf7dc6-60d3-46b4-9083-a8db0d85c52f" providerId="ADAL" clId="{43416663-4ADB-4296-97D3-ACB16B6023A7}" dt="2024-06-21T16:15:25.191" v="280" actId="20577"/>
        <pc:sldMkLst>
          <pc:docMk/>
          <pc:sldMk cId="1246568473" sldId="362"/>
        </pc:sldMkLst>
        <pc:spChg chg="mod">
          <ac:chgData name="Matias Eusterbrock" userId="2acf7dc6-60d3-46b4-9083-a8db0d85c52f" providerId="ADAL" clId="{43416663-4ADB-4296-97D3-ACB16B6023A7}" dt="2024-06-21T16:15:25.191" v="280" actId="20577"/>
          <ac:spMkLst>
            <pc:docMk/>
            <pc:sldMk cId="1246568473" sldId="362"/>
            <ac:spMk id="3" creationId="{62EB8AE9-3C7F-654E-7F1F-06EFCE53551B}"/>
          </ac:spMkLst>
        </pc:spChg>
      </pc:sldChg>
      <pc:sldChg chg="modSp mod">
        <pc:chgData name="Matias Eusterbrock" userId="2acf7dc6-60d3-46b4-9083-a8db0d85c52f" providerId="ADAL" clId="{43416663-4ADB-4296-97D3-ACB16B6023A7}" dt="2024-06-21T16:15:37.809" v="285" actId="20577"/>
        <pc:sldMkLst>
          <pc:docMk/>
          <pc:sldMk cId="19214237" sldId="363"/>
        </pc:sldMkLst>
        <pc:spChg chg="mod">
          <ac:chgData name="Matias Eusterbrock" userId="2acf7dc6-60d3-46b4-9083-a8db0d85c52f" providerId="ADAL" clId="{43416663-4ADB-4296-97D3-ACB16B6023A7}" dt="2024-06-21T16:15:37.809" v="285" actId="20577"/>
          <ac:spMkLst>
            <pc:docMk/>
            <pc:sldMk cId="19214237" sldId="363"/>
            <ac:spMk id="3" creationId="{62EB8AE9-3C7F-654E-7F1F-06EFCE53551B}"/>
          </ac:spMkLst>
        </pc:spChg>
      </pc:sldChg>
      <pc:sldChg chg="modSp mod">
        <pc:chgData name="Matias Eusterbrock" userId="2acf7dc6-60d3-46b4-9083-a8db0d85c52f" providerId="ADAL" clId="{43416663-4ADB-4296-97D3-ACB16B6023A7}" dt="2024-06-21T16:15:44.327" v="287" actId="20577"/>
        <pc:sldMkLst>
          <pc:docMk/>
          <pc:sldMk cId="3536701632" sldId="364"/>
        </pc:sldMkLst>
        <pc:spChg chg="mod">
          <ac:chgData name="Matias Eusterbrock" userId="2acf7dc6-60d3-46b4-9083-a8db0d85c52f" providerId="ADAL" clId="{43416663-4ADB-4296-97D3-ACB16B6023A7}" dt="2024-06-21T16:15:44.327" v="287" actId="20577"/>
          <ac:spMkLst>
            <pc:docMk/>
            <pc:sldMk cId="3536701632" sldId="364"/>
            <ac:spMk id="3" creationId="{62EB8AE9-3C7F-654E-7F1F-06EFCE53551B}"/>
          </ac:spMkLst>
        </pc:spChg>
      </pc:sldChg>
      <pc:sldChg chg="modSp mod">
        <pc:chgData name="Matias Eusterbrock" userId="2acf7dc6-60d3-46b4-9083-a8db0d85c52f" providerId="ADAL" clId="{43416663-4ADB-4296-97D3-ACB16B6023A7}" dt="2024-06-21T16:11:37.997" v="17" actId="13926"/>
        <pc:sldMkLst>
          <pc:docMk/>
          <pc:sldMk cId="801964473" sldId="365"/>
        </pc:sldMkLst>
        <pc:spChg chg="mod">
          <ac:chgData name="Matias Eusterbrock" userId="2acf7dc6-60d3-46b4-9083-a8db0d85c52f" providerId="ADAL" clId="{43416663-4ADB-4296-97D3-ACB16B6023A7}" dt="2024-06-21T16:11:37.997" v="17" actId="13926"/>
          <ac:spMkLst>
            <pc:docMk/>
            <pc:sldMk cId="801964473" sldId="365"/>
            <ac:spMk id="3" creationId="{62EB8AE9-3C7F-654E-7F1F-06EFCE53551B}"/>
          </ac:spMkLst>
        </pc:spChg>
      </pc:sldChg>
      <pc:sldChg chg="modSp mod">
        <pc:chgData name="Matias Eusterbrock" userId="2acf7dc6-60d3-46b4-9083-a8db0d85c52f" providerId="ADAL" clId="{43416663-4ADB-4296-97D3-ACB16B6023A7}" dt="2024-06-21T16:15:53.680" v="289" actId="20577"/>
        <pc:sldMkLst>
          <pc:docMk/>
          <pc:sldMk cId="2250815403" sldId="366"/>
        </pc:sldMkLst>
        <pc:spChg chg="mod">
          <ac:chgData name="Matias Eusterbrock" userId="2acf7dc6-60d3-46b4-9083-a8db0d85c52f" providerId="ADAL" clId="{43416663-4ADB-4296-97D3-ACB16B6023A7}" dt="2024-06-21T16:15:53.680" v="289" actId="20577"/>
          <ac:spMkLst>
            <pc:docMk/>
            <pc:sldMk cId="2250815403" sldId="366"/>
            <ac:spMk id="3" creationId="{62EB8AE9-3C7F-654E-7F1F-06EFCE53551B}"/>
          </ac:spMkLst>
        </pc:spChg>
      </pc:sldChg>
      <pc:sldChg chg="modSp mod">
        <pc:chgData name="Matias Eusterbrock" userId="2acf7dc6-60d3-46b4-9083-a8db0d85c52f" providerId="ADAL" clId="{43416663-4ADB-4296-97D3-ACB16B6023A7}" dt="2024-06-21T16:16:17.444" v="302" actId="12"/>
        <pc:sldMkLst>
          <pc:docMk/>
          <pc:sldMk cId="2403369630" sldId="367"/>
        </pc:sldMkLst>
        <pc:spChg chg="mod">
          <ac:chgData name="Matias Eusterbrock" userId="2acf7dc6-60d3-46b4-9083-a8db0d85c52f" providerId="ADAL" clId="{43416663-4ADB-4296-97D3-ACB16B6023A7}" dt="2024-06-21T16:16:17.444" v="302" actId="12"/>
          <ac:spMkLst>
            <pc:docMk/>
            <pc:sldMk cId="2403369630" sldId="367"/>
            <ac:spMk id="3" creationId="{62EB8AE9-3C7F-654E-7F1F-06EFCE53551B}"/>
          </ac:spMkLst>
        </pc:spChg>
      </pc:sldChg>
      <pc:sldChg chg="modSp mod">
        <pc:chgData name="Matias Eusterbrock" userId="2acf7dc6-60d3-46b4-9083-a8db0d85c52f" providerId="ADAL" clId="{43416663-4ADB-4296-97D3-ACB16B6023A7}" dt="2024-06-21T16:16:05.103" v="294" actId="20577"/>
        <pc:sldMkLst>
          <pc:docMk/>
          <pc:sldMk cId="3357556756" sldId="368"/>
        </pc:sldMkLst>
        <pc:spChg chg="mod">
          <ac:chgData name="Matias Eusterbrock" userId="2acf7dc6-60d3-46b4-9083-a8db0d85c52f" providerId="ADAL" clId="{43416663-4ADB-4296-97D3-ACB16B6023A7}" dt="2024-06-21T16:16:05.103" v="294" actId="20577"/>
          <ac:spMkLst>
            <pc:docMk/>
            <pc:sldMk cId="3357556756" sldId="368"/>
            <ac:spMk id="3" creationId="{62EB8AE9-3C7F-654E-7F1F-06EFCE53551B}"/>
          </ac:spMkLst>
        </pc:spChg>
      </pc:sldChg>
      <pc:sldChg chg="modSp mod">
        <pc:chgData name="Matias Eusterbrock" userId="2acf7dc6-60d3-46b4-9083-a8db0d85c52f" providerId="ADAL" clId="{43416663-4ADB-4296-97D3-ACB16B6023A7}" dt="2024-06-21T16:16:26.050" v="305" actId="20577"/>
        <pc:sldMkLst>
          <pc:docMk/>
          <pc:sldMk cId="1084912077" sldId="369"/>
        </pc:sldMkLst>
        <pc:spChg chg="mod">
          <ac:chgData name="Matias Eusterbrock" userId="2acf7dc6-60d3-46b4-9083-a8db0d85c52f" providerId="ADAL" clId="{43416663-4ADB-4296-97D3-ACB16B6023A7}" dt="2024-06-21T16:16:26.050" v="305" actId="20577"/>
          <ac:spMkLst>
            <pc:docMk/>
            <pc:sldMk cId="1084912077" sldId="369"/>
            <ac:spMk id="3" creationId="{62EB8AE9-3C7F-654E-7F1F-06EFCE53551B}"/>
          </ac:spMkLst>
        </pc:spChg>
      </pc:sldChg>
      <pc:sldChg chg="modSp mod">
        <pc:chgData name="Matias Eusterbrock" userId="2acf7dc6-60d3-46b4-9083-a8db0d85c52f" providerId="ADAL" clId="{43416663-4ADB-4296-97D3-ACB16B6023A7}" dt="2024-06-21T16:16:30.921" v="307" actId="20577"/>
        <pc:sldMkLst>
          <pc:docMk/>
          <pc:sldMk cId="159060872" sldId="370"/>
        </pc:sldMkLst>
        <pc:spChg chg="mod">
          <ac:chgData name="Matias Eusterbrock" userId="2acf7dc6-60d3-46b4-9083-a8db0d85c52f" providerId="ADAL" clId="{43416663-4ADB-4296-97D3-ACB16B6023A7}" dt="2024-06-21T16:16:30.921" v="307" actId="20577"/>
          <ac:spMkLst>
            <pc:docMk/>
            <pc:sldMk cId="159060872" sldId="370"/>
            <ac:spMk id="3" creationId="{62EB8AE9-3C7F-654E-7F1F-06EFCE53551B}"/>
          </ac:spMkLst>
        </pc:spChg>
      </pc:sldChg>
      <pc:sldChg chg="modSp mod">
        <pc:chgData name="Matias Eusterbrock" userId="2acf7dc6-60d3-46b4-9083-a8db0d85c52f" providerId="ADAL" clId="{43416663-4ADB-4296-97D3-ACB16B6023A7}" dt="2024-06-21T16:16:39.806" v="309" actId="20577"/>
        <pc:sldMkLst>
          <pc:docMk/>
          <pc:sldMk cId="499757999" sldId="371"/>
        </pc:sldMkLst>
        <pc:spChg chg="mod">
          <ac:chgData name="Matias Eusterbrock" userId="2acf7dc6-60d3-46b4-9083-a8db0d85c52f" providerId="ADAL" clId="{43416663-4ADB-4296-97D3-ACB16B6023A7}" dt="2024-06-21T16:16:39.806" v="309" actId="20577"/>
          <ac:spMkLst>
            <pc:docMk/>
            <pc:sldMk cId="499757999" sldId="371"/>
            <ac:spMk id="3" creationId="{62EB8AE9-3C7F-654E-7F1F-06EFCE53551B}"/>
          </ac:spMkLst>
        </pc:spChg>
      </pc:sldChg>
      <pc:sldChg chg="modSp mod">
        <pc:chgData name="Matias Eusterbrock" userId="2acf7dc6-60d3-46b4-9083-a8db0d85c52f" providerId="ADAL" clId="{43416663-4ADB-4296-97D3-ACB16B6023A7}" dt="2024-06-21T16:12:35.710" v="111" actId="13926"/>
        <pc:sldMkLst>
          <pc:docMk/>
          <pc:sldMk cId="3787884324" sldId="373"/>
        </pc:sldMkLst>
        <pc:spChg chg="mod">
          <ac:chgData name="Matias Eusterbrock" userId="2acf7dc6-60d3-46b4-9083-a8db0d85c52f" providerId="ADAL" clId="{43416663-4ADB-4296-97D3-ACB16B6023A7}" dt="2024-06-21T16:12:35.710" v="111" actId="13926"/>
          <ac:spMkLst>
            <pc:docMk/>
            <pc:sldMk cId="3787884324" sldId="373"/>
            <ac:spMk id="2" creationId="{0B653A10-04B5-8CFA-DC96-99D573FC2481}"/>
          </ac:spMkLst>
        </pc:spChg>
      </pc:sldChg>
      <pc:sldChg chg="addSp delSp modSp del mod">
        <pc:chgData name="Matias Eusterbrock" userId="2acf7dc6-60d3-46b4-9083-a8db0d85c52f" providerId="ADAL" clId="{43416663-4ADB-4296-97D3-ACB16B6023A7}" dt="2024-06-21T16:13:51.479" v="236" actId="47"/>
        <pc:sldMkLst>
          <pc:docMk/>
          <pc:sldMk cId="2124013327" sldId="381"/>
        </pc:sldMkLst>
        <pc:spChg chg="mod">
          <ac:chgData name="Matias Eusterbrock" userId="2acf7dc6-60d3-46b4-9083-a8db0d85c52f" providerId="ADAL" clId="{43416663-4ADB-4296-97D3-ACB16B6023A7}" dt="2024-06-21T16:12:41.674" v="112" actId="20577"/>
          <ac:spMkLst>
            <pc:docMk/>
            <pc:sldMk cId="2124013327" sldId="381"/>
            <ac:spMk id="2" creationId="{0B653A10-04B5-8CFA-DC96-99D573FC2481}"/>
          </ac:spMkLst>
        </pc:spChg>
        <pc:spChg chg="mod">
          <ac:chgData name="Matias Eusterbrock" userId="2acf7dc6-60d3-46b4-9083-a8db0d85c52f" providerId="ADAL" clId="{43416663-4ADB-4296-97D3-ACB16B6023A7}" dt="2024-06-21T16:13:08.144" v="156" actId="13926"/>
          <ac:spMkLst>
            <pc:docMk/>
            <pc:sldMk cId="2124013327" sldId="381"/>
            <ac:spMk id="3" creationId="{302844EA-6507-867D-36EB-FB00F8365C4F}"/>
          </ac:spMkLst>
        </pc:spChg>
        <pc:spChg chg="add del">
          <ac:chgData name="Matias Eusterbrock" userId="2acf7dc6-60d3-46b4-9083-a8db0d85c52f" providerId="ADAL" clId="{43416663-4ADB-4296-97D3-ACB16B6023A7}" dt="2024-06-21T16:13:17.807" v="158" actId="22"/>
          <ac:spMkLst>
            <pc:docMk/>
            <pc:sldMk cId="2124013327" sldId="381"/>
            <ac:spMk id="5" creationId="{7E03DEBC-E830-D36B-A360-36D57C48678B}"/>
          </ac:spMkLst>
        </pc:spChg>
        <pc:spChg chg="add del">
          <ac:chgData name="Matias Eusterbrock" userId="2acf7dc6-60d3-46b4-9083-a8db0d85c52f" providerId="ADAL" clId="{43416663-4ADB-4296-97D3-ACB16B6023A7}" dt="2024-06-21T16:13:18.331" v="160" actId="22"/>
          <ac:spMkLst>
            <pc:docMk/>
            <pc:sldMk cId="2124013327" sldId="381"/>
            <ac:spMk id="7" creationId="{78D0753D-76F2-7BB5-3AA1-786DFB4D8539}"/>
          </ac:spMkLst>
        </pc:spChg>
        <pc:spChg chg="add">
          <ac:chgData name="Matias Eusterbrock" userId="2acf7dc6-60d3-46b4-9083-a8db0d85c52f" providerId="ADAL" clId="{43416663-4ADB-4296-97D3-ACB16B6023A7}" dt="2024-06-21T16:13:19.270" v="161" actId="22"/>
          <ac:spMkLst>
            <pc:docMk/>
            <pc:sldMk cId="2124013327" sldId="381"/>
            <ac:spMk id="9" creationId="{A755499B-1D2F-72FD-9633-DC58AC996F45}"/>
          </ac:spMkLst>
        </pc:spChg>
      </pc:sldChg>
      <pc:sldChg chg="modSp mod">
        <pc:chgData name="Matias Eusterbrock" userId="2acf7dc6-60d3-46b4-9083-a8db0d85c52f" providerId="ADAL" clId="{43416663-4ADB-4296-97D3-ACB16B6023A7}" dt="2024-06-21T16:13:47.493" v="235" actId="13926"/>
        <pc:sldMkLst>
          <pc:docMk/>
          <pc:sldMk cId="2047995120" sldId="388"/>
        </pc:sldMkLst>
        <pc:spChg chg="mod">
          <ac:chgData name="Matias Eusterbrock" userId="2acf7dc6-60d3-46b4-9083-a8db0d85c52f" providerId="ADAL" clId="{43416663-4ADB-4296-97D3-ACB16B6023A7}" dt="2024-06-21T16:13:45.878" v="234" actId="13926"/>
          <ac:spMkLst>
            <pc:docMk/>
            <pc:sldMk cId="2047995120" sldId="388"/>
            <ac:spMk id="2" creationId="{0B653A10-04B5-8CFA-DC96-99D573FC2481}"/>
          </ac:spMkLst>
        </pc:spChg>
        <pc:spChg chg="mod">
          <ac:chgData name="Matias Eusterbrock" userId="2acf7dc6-60d3-46b4-9083-a8db0d85c52f" providerId="ADAL" clId="{43416663-4ADB-4296-97D3-ACB16B6023A7}" dt="2024-06-21T16:13:47.493" v="235" actId="13926"/>
          <ac:spMkLst>
            <pc:docMk/>
            <pc:sldMk cId="2047995120" sldId="388"/>
            <ac:spMk id="3" creationId="{302844EA-6507-867D-36EB-FB00F8365C4F}"/>
          </ac:spMkLst>
        </pc:spChg>
      </pc:sldChg>
      <pc:sldChg chg="del">
        <pc:chgData name="Matias Eusterbrock" userId="2acf7dc6-60d3-46b4-9083-a8db0d85c52f" providerId="ADAL" clId="{43416663-4ADB-4296-97D3-ACB16B6023A7}" dt="2024-06-21T16:13:58.575" v="238" actId="47"/>
        <pc:sldMkLst>
          <pc:docMk/>
          <pc:sldMk cId="3644264490" sldId="389"/>
        </pc:sldMkLst>
      </pc:sldChg>
      <pc:sldChg chg="del">
        <pc:chgData name="Matias Eusterbrock" userId="2acf7dc6-60d3-46b4-9083-a8db0d85c52f" providerId="ADAL" clId="{43416663-4ADB-4296-97D3-ACB16B6023A7}" dt="2024-06-21T16:13:59.063" v="239" actId="47"/>
        <pc:sldMkLst>
          <pc:docMk/>
          <pc:sldMk cId="3227253875" sldId="390"/>
        </pc:sldMkLst>
      </pc:sldChg>
      <pc:sldChg chg="del">
        <pc:chgData name="Matias Eusterbrock" userId="2acf7dc6-60d3-46b4-9083-a8db0d85c52f" providerId="ADAL" clId="{43416663-4ADB-4296-97D3-ACB16B6023A7}" dt="2024-06-21T16:14:00.618" v="240" actId="47"/>
        <pc:sldMkLst>
          <pc:docMk/>
          <pc:sldMk cId="3038908488" sldId="391"/>
        </pc:sldMkLst>
      </pc:sldChg>
      <pc:sldChg chg="del">
        <pc:chgData name="Matias Eusterbrock" userId="2acf7dc6-60d3-46b4-9083-a8db0d85c52f" providerId="ADAL" clId="{43416663-4ADB-4296-97D3-ACB16B6023A7}" dt="2024-06-21T16:14:01.373" v="241" actId="47"/>
        <pc:sldMkLst>
          <pc:docMk/>
          <pc:sldMk cId="3803848562" sldId="392"/>
        </pc:sldMkLst>
      </pc:sldChg>
      <pc:sldChg chg="add">
        <pc:chgData name="Matias Eusterbrock" userId="2acf7dc6-60d3-46b4-9083-a8db0d85c52f" providerId="ADAL" clId="{43416663-4ADB-4296-97D3-ACB16B6023A7}" dt="2024-06-21T16:13:56.245" v="237" actId="2890"/>
        <pc:sldMkLst>
          <pc:docMk/>
          <pc:sldMk cId="1715754008" sldId="393"/>
        </pc:sldMkLst>
      </pc:sldChg>
    </pc:docChg>
  </pc:docChgLst>
  <pc:docChgLst>
    <pc:chgData name="Guest User" userId="S::urn:spo:anon#354b8f43a467d24a2d420cc158d03909d5f5cc1a7a79fbfd5ab7188150970f12::" providerId="AD" clId="Web-{72B6EF5E-130B-D59A-6453-8D94194FFD3D}"/>
    <pc:docChg chg="modSld">
      <pc:chgData name="Guest User" userId="S::urn:spo:anon#354b8f43a467d24a2d420cc158d03909d5f5cc1a7a79fbfd5ab7188150970f12::" providerId="AD" clId="Web-{72B6EF5E-130B-D59A-6453-8D94194FFD3D}" dt="2024-09-25T05:08:07.235" v="62" actId="20577"/>
      <pc:docMkLst>
        <pc:docMk/>
      </pc:docMkLst>
      <pc:sldChg chg="modSp">
        <pc:chgData name="Guest User" userId="S::urn:spo:anon#354b8f43a467d24a2d420cc158d03909d5f5cc1a7a79fbfd5ab7188150970f12::" providerId="AD" clId="Web-{72B6EF5E-130B-D59A-6453-8D94194FFD3D}" dt="2024-09-25T05:08:07.235" v="62" actId="20577"/>
        <pc:sldMkLst>
          <pc:docMk/>
          <pc:sldMk cId="2459958468" sldId="359"/>
        </pc:sldMkLst>
        <pc:spChg chg="mod">
          <ac:chgData name="Guest User" userId="S::urn:spo:anon#354b8f43a467d24a2d420cc158d03909d5f5cc1a7a79fbfd5ab7188150970f12::" providerId="AD" clId="Web-{72B6EF5E-130B-D59A-6453-8D94194FFD3D}" dt="2024-09-25T05:08:07.235" v="62" actId="20577"/>
          <ac:spMkLst>
            <pc:docMk/>
            <pc:sldMk cId="2459958468" sldId="359"/>
            <ac:spMk id="3" creationId="{62EB8AE9-3C7F-654E-7F1F-06EFCE53551B}"/>
          </ac:spMkLst>
        </pc:spChg>
      </pc:sldChg>
    </pc:docChg>
  </pc:docChgLst>
  <pc:docChgLst>
    <pc:chgData name="Guest User" userId="S::urn:spo:anon#f0b52c4e7c49979dc7d10adba8a40f6173d81948e6879919f86aa7672d542785::" providerId="AD" clId="Web-{ED9F6ECD-4EAC-847C-6CA9-79AB5BB19ABB}"/>
    <pc:docChg chg="modSld">
      <pc:chgData name="Guest User" userId="S::urn:spo:anon#f0b52c4e7c49979dc7d10adba8a40f6173d81948e6879919f86aa7672d542785::" providerId="AD" clId="Web-{ED9F6ECD-4EAC-847C-6CA9-79AB5BB19ABB}" dt="2024-04-26T18:54:45.161" v="136" actId="20577"/>
      <pc:docMkLst>
        <pc:docMk/>
      </pc:docMkLst>
      <pc:sldChg chg="modSp">
        <pc:chgData name="Guest User" userId="S::urn:spo:anon#f0b52c4e7c49979dc7d10adba8a40f6173d81948e6879919f86aa7672d542785::" providerId="AD" clId="Web-{ED9F6ECD-4EAC-847C-6CA9-79AB5BB19ABB}" dt="2024-04-26T18:54:45.161" v="136" actId="20577"/>
        <pc:sldMkLst>
          <pc:docMk/>
          <pc:sldMk cId="159060872" sldId="370"/>
        </pc:sldMkLst>
        <pc:spChg chg="mod">
          <ac:chgData name="Guest User" userId="S::urn:spo:anon#f0b52c4e7c49979dc7d10adba8a40f6173d81948e6879919f86aa7672d542785::" providerId="AD" clId="Web-{ED9F6ECD-4EAC-847C-6CA9-79AB5BB19ABB}" dt="2024-04-26T18:54:45.161" v="136" actId="20577"/>
          <ac:spMkLst>
            <pc:docMk/>
            <pc:sldMk cId="159060872" sldId="370"/>
            <ac:spMk id="3" creationId="{62EB8AE9-3C7F-654E-7F1F-06EFCE53551B}"/>
          </ac:spMkLst>
        </pc:spChg>
      </pc:sldChg>
    </pc:docChg>
  </pc:docChgLst>
  <pc:docChgLst>
    <pc:chgData name="Beatriz Guerrero" userId="S::beatriz_guerrero@ci.richmond.ca.us::67aaf6ed-f979-44e0-8fb2-c4749f02abfb" providerId="AD" clId="Web-{714112FB-D4FE-BE7F-477B-92E7429A81FF}"/>
    <pc:docChg chg="modSld">
      <pc:chgData name="Beatriz Guerrero" userId="S::beatriz_guerrero@ci.richmond.ca.us::67aaf6ed-f979-44e0-8fb2-c4749f02abfb" providerId="AD" clId="Web-{714112FB-D4FE-BE7F-477B-92E7429A81FF}" dt="2024-06-05T22:53:22.211" v="294" actId="20577"/>
      <pc:docMkLst>
        <pc:docMk/>
      </pc:docMkLst>
      <pc:sldChg chg="modSp">
        <pc:chgData name="Beatriz Guerrero" userId="S::beatriz_guerrero@ci.richmond.ca.us::67aaf6ed-f979-44e0-8fb2-c4749f02abfb" providerId="AD" clId="Web-{714112FB-D4FE-BE7F-477B-92E7429A81FF}" dt="2024-06-05T22:31:53.652" v="2" actId="20577"/>
        <pc:sldMkLst>
          <pc:docMk/>
          <pc:sldMk cId="2459958468" sldId="359"/>
        </pc:sldMkLst>
        <pc:spChg chg="mod">
          <ac:chgData name="Beatriz Guerrero" userId="S::beatriz_guerrero@ci.richmond.ca.us::67aaf6ed-f979-44e0-8fb2-c4749f02abfb" providerId="AD" clId="Web-{714112FB-D4FE-BE7F-477B-92E7429A81FF}" dt="2024-06-05T22:31:53.652" v="2"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714112FB-D4FE-BE7F-477B-92E7429A81FF}" dt="2024-06-05T22:51:18.820" v="292" actId="20577"/>
        <pc:sldMkLst>
          <pc:docMk/>
          <pc:sldMk cId="75609733" sldId="360"/>
        </pc:sldMkLst>
        <pc:spChg chg="mod">
          <ac:chgData name="Beatriz Guerrero" userId="S::beatriz_guerrero@ci.richmond.ca.us::67aaf6ed-f979-44e0-8fb2-c4749f02abfb" providerId="AD" clId="Web-{714112FB-D4FE-BE7F-477B-92E7429A81FF}" dt="2024-06-05T22:51:18.820" v="292" actId="20577"/>
          <ac:spMkLst>
            <pc:docMk/>
            <pc:sldMk cId="75609733" sldId="360"/>
            <ac:spMk id="3" creationId="{62EB8AE9-3C7F-654E-7F1F-06EFCE53551B}"/>
          </ac:spMkLst>
        </pc:spChg>
      </pc:sldChg>
      <pc:sldChg chg="modSp">
        <pc:chgData name="Beatriz Guerrero" userId="S::beatriz_guerrero@ci.richmond.ca.us::67aaf6ed-f979-44e0-8fb2-c4749f02abfb" providerId="AD" clId="Web-{714112FB-D4FE-BE7F-477B-92E7429A81FF}" dt="2024-06-05T22:32:35.809" v="7" actId="20577"/>
        <pc:sldMkLst>
          <pc:docMk/>
          <pc:sldMk cId="1246568473" sldId="362"/>
        </pc:sldMkLst>
        <pc:spChg chg="mod">
          <ac:chgData name="Beatriz Guerrero" userId="S::beatriz_guerrero@ci.richmond.ca.us::67aaf6ed-f979-44e0-8fb2-c4749f02abfb" providerId="AD" clId="Web-{714112FB-D4FE-BE7F-477B-92E7429A81FF}" dt="2024-06-05T22:32:35.809" v="7"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714112FB-D4FE-BE7F-477B-92E7429A81FF}" dt="2024-06-05T22:33:57.904" v="32" actId="20577"/>
        <pc:sldMkLst>
          <pc:docMk/>
          <pc:sldMk cId="19214237" sldId="363"/>
        </pc:sldMkLst>
        <pc:spChg chg="mod">
          <ac:chgData name="Beatriz Guerrero" userId="S::beatriz_guerrero@ci.richmond.ca.us::67aaf6ed-f979-44e0-8fb2-c4749f02abfb" providerId="AD" clId="Web-{714112FB-D4FE-BE7F-477B-92E7429A81FF}" dt="2024-06-05T22:33:57.904" v="32" actId="20577"/>
          <ac:spMkLst>
            <pc:docMk/>
            <pc:sldMk cId="19214237" sldId="363"/>
            <ac:spMk id="3" creationId="{62EB8AE9-3C7F-654E-7F1F-06EFCE53551B}"/>
          </ac:spMkLst>
        </pc:spChg>
      </pc:sldChg>
      <pc:sldChg chg="modSp">
        <pc:chgData name="Beatriz Guerrero" userId="S::beatriz_guerrero@ci.richmond.ca.us::67aaf6ed-f979-44e0-8fb2-c4749f02abfb" providerId="AD" clId="Web-{714112FB-D4FE-BE7F-477B-92E7429A81FF}" dt="2024-06-05T22:33:46.685" v="28" actId="20577"/>
        <pc:sldMkLst>
          <pc:docMk/>
          <pc:sldMk cId="3536701632" sldId="364"/>
        </pc:sldMkLst>
        <pc:spChg chg="mod">
          <ac:chgData name="Beatriz Guerrero" userId="S::beatriz_guerrero@ci.richmond.ca.us::67aaf6ed-f979-44e0-8fb2-c4749f02abfb" providerId="AD" clId="Web-{714112FB-D4FE-BE7F-477B-92E7429A81FF}" dt="2024-06-05T22:33:46.685" v="28"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714112FB-D4FE-BE7F-477B-92E7429A81FF}" dt="2024-06-05T22:46:24.286" v="285" actId="20577"/>
        <pc:sldMkLst>
          <pc:docMk/>
          <pc:sldMk cId="2403369630" sldId="367"/>
        </pc:sldMkLst>
        <pc:spChg chg="mod">
          <ac:chgData name="Beatriz Guerrero" userId="S::beatriz_guerrero@ci.richmond.ca.us::67aaf6ed-f979-44e0-8fb2-c4749f02abfb" providerId="AD" clId="Web-{714112FB-D4FE-BE7F-477B-92E7429A81FF}" dt="2024-06-05T22:46:24.286" v="285"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714112FB-D4FE-BE7F-477B-92E7429A81FF}" dt="2024-06-05T22:41:26.486" v="153" actId="20577"/>
        <pc:sldMkLst>
          <pc:docMk/>
          <pc:sldMk cId="3357556756" sldId="368"/>
        </pc:sldMkLst>
        <pc:spChg chg="mod">
          <ac:chgData name="Beatriz Guerrero" userId="S::beatriz_guerrero@ci.richmond.ca.us::67aaf6ed-f979-44e0-8fb2-c4749f02abfb" providerId="AD" clId="Web-{714112FB-D4FE-BE7F-477B-92E7429A81FF}" dt="2024-06-05T22:41:26.486" v="153"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714112FB-D4FE-BE7F-477B-92E7429A81FF}" dt="2024-06-05T22:42:04.814" v="156" actId="20577"/>
        <pc:sldMkLst>
          <pc:docMk/>
          <pc:sldMk cId="1084912077" sldId="369"/>
        </pc:sldMkLst>
        <pc:spChg chg="mod">
          <ac:chgData name="Beatriz Guerrero" userId="S::beatriz_guerrero@ci.richmond.ca.us::67aaf6ed-f979-44e0-8fb2-c4749f02abfb" providerId="AD" clId="Web-{714112FB-D4FE-BE7F-477B-92E7429A81FF}" dt="2024-06-05T22:42:04.814" v="156"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714112FB-D4FE-BE7F-477B-92E7429A81FF}" dt="2024-06-05T22:43:56.175" v="252" actId="20577"/>
        <pc:sldMkLst>
          <pc:docMk/>
          <pc:sldMk cId="159060872" sldId="370"/>
        </pc:sldMkLst>
        <pc:spChg chg="mod">
          <ac:chgData name="Beatriz Guerrero" userId="S::beatriz_guerrero@ci.richmond.ca.us::67aaf6ed-f979-44e0-8fb2-c4749f02abfb" providerId="AD" clId="Web-{714112FB-D4FE-BE7F-477B-92E7429A81FF}" dt="2024-06-05T22:43:56.175" v="252"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714112FB-D4FE-BE7F-477B-92E7429A81FF}" dt="2024-06-05T22:53:22.211" v="294" actId="20577"/>
        <pc:sldMkLst>
          <pc:docMk/>
          <pc:sldMk cId="3787884324" sldId="373"/>
        </pc:sldMkLst>
        <pc:spChg chg="mod">
          <ac:chgData name="Beatriz Guerrero" userId="S::beatriz_guerrero@ci.richmond.ca.us::67aaf6ed-f979-44e0-8fb2-c4749f02abfb" providerId="AD" clId="Web-{714112FB-D4FE-BE7F-477B-92E7429A81FF}" dt="2024-06-05T22:53:22.211" v="294" actId="20577"/>
          <ac:spMkLst>
            <pc:docMk/>
            <pc:sldMk cId="3787884324" sldId="373"/>
            <ac:spMk id="2" creationId="{0B653A10-04B5-8CFA-DC96-99D573FC2481}"/>
          </ac:spMkLst>
        </pc:spChg>
      </pc:sldChg>
    </pc:docChg>
  </pc:docChgLst>
  <pc:docChgLst>
    <pc:chgData name="Matias Eusterbrock" userId="2acf7dc6-60d3-46b4-9083-a8db0d85c52f" providerId="ADAL" clId="{1A19F581-A429-4EF7-967B-07566D40696A}"/>
    <pc:docChg chg="undo custSel modSld sldOrd">
      <pc:chgData name="Matias Eusterbrock" userId="2acf7dc6-60d3-46b4-9083-a8db0d85c52f" providerId="ADAL" clId="{1A19F581-A429-4EF7-967B-07566D40696A}" dt="2024-05-01T18:37:03.594" v="623"/>
      <pc:docMkLst>
        <pc:docMk/>
      </pc:docMkLst>
      <pc:sldChg chg="modSp mod">
        <pc:chgData name="Matias Eusterbrock" userId="2acf7dc6-60d3-46b4-9083-a8db0d85c52f" providerId="ADAL" clId="{1A19F581-A429-4EF7-967B-07566D40696A}" dt="2024-04-29T22:09:50.025" v="72" actId="13926"/>
        <pc:sldMkLst>
          <pc:docMk/>
          <pc:sldMk cId="4105021240" sldId="357"/>
        </pc:sldMkLst>
        <pc:spChg chg="mod">
          <ac:chgData name="Matias Eusterbrock" userId="2acf7dc6-60d3-46b4-9083-a8db0d85c52f" providerId="ADAL" clId="{1A19F581-A429-4EF7-967B-07566D40696A}" dt="2024-04-29T22:09:50.025" v="72" actId="13926"/>
          <ac:spMkLst>
            <pc:docMk/>
            <pc:sldMk cId="4105021240" sldId="357"/>
            <ac:spMk id="3" creationId="{62EB8AE9-3C7F-654E-7F1F-06EFCE53551B}"/>
          </ac:spMkLst>
        </pc:spChg>
      </pc:sldChg>
      <pc:sldChg chg="modSp mod">
        <pc:chgData name="Matias Eusterbrock" userId="2acf7dc6-60d3-46b4-9083-a8db0d85c52f" providerId="ADAL" clId="{1A19F581-A429-4EF7-967B-07566D40696A}" dt="2024-04-29T22:08:55.205" v="39" actId="13926"/>
        <pc:sldMkLst>
          <pc:docMk/>
          <pc:sldMk cId="426285808" sldId="358"/>
        </pc:sldMkLst>
        <pc:spChg chg="mod">
          <ac:chgData name="Matias Eusterbrock" userId="2acf7dc6-60d3-46b4-9083-a8db0d85c52f" providerId="ADAL" clId="{1A19F581-A429-4EF7-967B-07566D40696A}" dt="2024-04-29T22:08:55.205" v="39" actId="13926"/>
          <ac:spMkLst>
            <pc:docMk/>
            <pc:sldMk cId="426285808" sldId="358"/>
            <ac:spMk id="3" creationId="{62EB8AE9-3C7F-654E-7F1F-06EFCE53551B}"/>
          </ac:spMkLst>
        </pc:spChg>
      </pc:sldChg>
      <pc:sldChg chg="modSp mod">
        <pc:chgData name="Matias Eusterbrock" userId="2acf7dc6-60d3-46b4-9083-a8db0d85c52f" providerId="ADAL" clId="{1A19F581-A429-4EF7-967B-07566D40696A}" dt="2024-04-29T22:10:18.716" v="102" actId="13926"/>
        <pc:sldMkLst>
          <pc:docMk/>
          <pc:sldMk cId="2459958468" sldId="359"/>
        </pc:sldMkLst>
        <pc:spChg chg="mod">
          <ac:chgData name="Matias Eusterbrock" userId="2acf7dc6-60d3-46b4-9083-a8db0d85c52f" providerId="ADAL" clId="{1A19F581-A429-4EF7-967B-07566D40696A}" dt="2024-04-29T22:10:18.716" v="102" actId="13926"/>
          <ac:spMkLst>
            <pc:docMk/>
            <pc:sldMk cId="2459958468" sldId="359"/>
            <ac:spMk id="3" creationId="{62EB8AE9-3C7F-654E-7F1F-06EFCE53551B}"/>
          </ac:spMkLst>
        </pc:spChg>
      </pc:sldChg>
      <pc:sldChg chg="modSp mod">
        <pc:chgData name="Matias Eusterbrock" userId="2acf7dc6-60d3-46b4-9083-a8db0d85c52f" providerId="ADAL" clId="{1A19F581-A429-4EF7-967B-07566D40696A}" dt="2024-04-29T22:10:46.442" v="137" actId="13926"/>
        <pc:sldMkLst>
          <pc:docMk/>
          <pc:sldMk cId="75609733" sldId="360"/>
        </pc:sldMkLst>
        <pc:spChg chg="mod">
          <ac:chgData name="Matias Eusterbrock" userId="2acf7dc6-60d3-46b4-9083-a8db0d85c52f" providerId="ADAL" clId="{1A19F581-A429-4EF7-967B-07566D40696A}" dt="2024-04-29T22:10:46.442" v="137" actId="13926"/>
          <ac:spMkLst>
            <pc:docMk/>
            <pc:sldMk cId="75609733" sldId="360"/>
            <ac:spMk id="3" creationId="{62EB8AE9-3C7F-654E-7F1F-06EFCE53551B}"/>
          </ac:spMkLst>
        </pc:spChg>
      </pc:sldChg>
      <pc:sldChg chg="modSp mod ord">
        <pc:chgData name="Matias Eusterbrock" userId="2acf7dc6-60d3-46b4-9083-a8db0d85c52f" providerId="ADAL" clId="{1A19F581-A429-4EF7-967B-07566D40696A}" dt="2024-04-29T22:12:52.658" v="195"/>
        <pc:sldMkLst>
          <pc:docMk/>
          <pc:sldMk cId="1730085481" sldId="361"/>
        </pc:sldMkLst>
        <pc:spChg chg="mod">
          <ac:chgData name="Matias Eusterbrock" userId="2acf7dc6-60d3-46b4-9083-a8db0d85c52f" providerId="ADAL" clId="{1A19F581-A429-4EF7-967B-07566D40696A}" dt="2024-04-29T22:11:38.237" v="160" actId="13926"/>
          <ac:spMkLst>
            <pc:docMk/>
            <pc:sldMk cId="1730085481" sldId="361"/>
            <ac:spMk id="3" creationId="{62EB8AE9-3C7F-654E-7F1F-06EFCE53551B}"/>
          </ac:spMkLst>
        </pc:spChg>
      </pc:sldChg>
      <pc:sldChg chg="modSp mod ord">
        <pc:chgData name="Matias Eusterbrock" userId="2acf7dc6-60d3-46b4-9083-a8db0d85c52f" providerId="ADAL" clId="{1A19F581-A429-4EF7-967B-07566D40696A}" dt="2024-04-29T22:13:35.119" v="241" actId="13926"/>
        <pc:sldMkLst>
          <pc:docMk/>
          <pc:sldMk cId="1246568473" sldId="362"/>
        </pc:sldMkLst>
        <pc:spChg chg="mod">
          <ac:chgData name="Matias Eusterbrock" userId="2acf7dc6-60d3-46b4-9083-a8db0d85c52f" providerId="ADAL" clId="{1A19F581-A429-4EF7-967B-07566D40696A}" dt="2024-04-29T22:13:35.119" v="241" actId="13926"/>
          <ac:spMkLst>
            <pc:docMk/>
            <pc:sldMk cId="1246568473" sldId="362"/>
            <ac:spMk id="3" creationId="{62EB8AE9-3C7F-654E-7F1F-06EFCE53551B}"/>
          </ac:spMkLst>
        </pc:spChg>
      </pc:sldChg>
      <pc:sldChg chg="modSp mod">
        <pc:chgData name="Matias Eusterbrock" userId="2acf7dc6-60d3-46b4-9083-a8db0d85c52f" providerId="ADAL" clId="{1A19F581-A429-4EF7-967B-07566D40696A}" dt="2024-04-29T22:12:30.571" v="193" actId="20577"/>
        <pc:sldMkLst>
          <pc:docMk/>
          <pc:sldMk cId="19214237" sldId="363"/>
        </pc:sldMkLst>
        <pc:spChg chg="mod">
          <ac:chgData name="Matias Eusterbrock" userId="2acf7dc6-60d3-46b4-9083-a8db0d85c52f" providerId="ADAL" clId="{1A19F581-A429-4EF7-967B-07566D40696A}" dt="2024-04-29T22:12:30.571" v="193" actId="20577"/>
          <ac:spMkLst>
            <pc:docMk/>
            <pc:sldMk cId="19214237" sldId="363"/>
            <ac:spMk id="3" creationId="{62EB8AE9-3C7F-654E-7F1F-06EFCE53551B}"/>
          </ac:spMkLst>
        </pc:spChg>
      </pc:sldChg>
      <pc:sldChg chg="modSp mod">
        <pc:chgData name="Matias Eusterbrock" userId="2acf7dc6-60d3-46b4-9083-a8db0d85c52f" providerId="ADAL" clId="{1A19F581-A429-4EF7-967B-07566D40696A}" dt="2024-04-29T22:14:01.228" v="271" actId="13926"/>
        <pc:sldMkLst>
          <pc:docMk/>
          <pc:sldMk cId="3536701632" sldId="364"/>
        </pc:sldMkLst>
        <pc:spChg chg="mod">
          <ac:chgData name="Matias Eusterbrock" userId="2acf7dc6-60d3-46b4-9083-a8db0d85c52f" providerId="ADAL" clId="{1A19F581-A429-4EF7-967B-07566D40696A}" dt="2024-04-29T22:14:01.228" v="271" actId="13926"/>
          <ac:spMkLst>
            <pc:docMk/>
            <pc:sldMk cId="3536701632" sldId="364"/>
            <ac:spMk id="3" creationId="{62EB8AE9-3C7F-654E-7F1F-06EFCE53551B}"/>
          </ac:spMkLst>
        </pc:spChg>
      </pc:sldChg>
      <pc:sldChg chg="modSp mod">
        <pc:chgData name="Matias Eusterbrock" userId="2acf7dc6-60d3-46b4-9083-a8db0d85c52f" providerId="ADAL" clId="{1A19F581-A429-4EF7-967B-07566D40696A}" dt="2024-04-29T22:14:22.612" v="292" actId="20577"/>
        <pc:sldMkLst>
          <pc:docMk/>
          <pc:sldMk cId="801964473" sldId="365"/>
        </pc:sldMkLst>
        <pc:spChg chg="mod">
          <ac:chgData name="Matias Eusterbrock" userId="2acf7dc6-60d3-46b4-9083-a8db0d85c52f" providerId="ADAL" clId="{1A19F581-A429-4EF7-967B-07566D40696A}" dt="2024-04-29T22:14:22.612" v="292" actId="20577"/>
          <ac:spMkLst>
            <pc:docMk/>
            <pc:sldMk cId="801964473" sldId="365"/>
            <ac:spMk id="3" creationId="{62EB8AE9-3C7F-654E-7F1F-06EFCE53551B}"/>
          </ac:spMkLst>
        </pc:spChg>
      </pc:sldChg>
      <pc:sldChg chg="modSp mod">
        <pc:chgData name="Matias Eusterbrock" userId="2acf7dc6-60d3-46b4-9083-a8db0d85c52f" providerId="ADAL" clId="{1A19F581-A429-4EF7-967B-07566D40696A}" dt="2024-04-29T22:14:49.833" v="301" actId="13926"/>
        <pc:sldMkLst>
          <pc:docMk/>
          <pc:sldMk cId="2250815403" sldId="366"/>
        </pc:sldMkLst>
        <pc:spChg chg="mod">
          <ac:chgData name="Matias Eusterbrock" userId="2acf7dc6-60d3-46b4-9083-a8db0d85c52f" providerId="ADAL" clId="{1A19F581-A429-4EF7-967B-07566D40696A}" dt="2024-04-29T22:14:49.833" v="301" actId="13926"/>
          <ac:spMkLst>
            <pc:docMk/>
            <pc:sldMk cId="2250815403" sldId="366"/>
            <ac:spMk id="3" creationId="{62EB8AE9-3C7F-654E-7F1F-06EFCE53551B}"/>
          </ac:spMkLst>
        </pc:spChg>
      </pc:sldChg>
      <pc:sldChg chg="modSp mod">
        <pc:chgData name="Matias Eusterbrock" userId="2acf7dc6-60d3-46b4-9083-a8db0d85c52f" providerId="ADAL" clId="{1A19F581-A429-4EF7-967B-07566D40696A}" dt="2024-04-29T23:24:08.027" v="600" actId="13926"/>
        <pc:sldMkLst>
          <pc:docMk/>
          <pc:sldMk cId="2403369630" sldId="367"/>
        </pc:sldMkLst>
        <pc:spChg chg="mod">
          <ac:chgData name="Matias Eusterbrock" userId="2acf7dc6-60d3-46b4-9083-a8db0d85c52f" providerId="ADAL" clId="{1A19F581-A429-4EF7-967B-07566D40696A}" dt="2024-04-29T23:24:08.027" v="600" actId="13926"/>
          <ac:spMkLst>
            <pc:docMk/>
            <pc:sldMk cId="2403369630" sldId="367"/>
            <ac:spMk id="3" creationId="{62EB8AE9-3C7F-654E-7F1F-06EFCE53551B}"/>
          </ac:spMkLst>
        </pc:spChg>
      </pc:sldChg>
      <pc:sldChg chg="modSp mod">
        <pc:chgData name="Matias Eusterbrock" userId="2acf7dc6-60d3-46b4-9083-a8db0d85c52f" providerId="ADAL" clId="{1A19F581-A429-4EF7-967B-07566D40696A}" dt="2024-04-29T22:16:30.405" v="339" actId="20577"/>
        <pc:sldMkLst>
          <pc:docMk/>
          <pc:sldMk cId="3357556756" sldId="368"/>
        </pc:sldMkLst>
        <pc:spChg chg="mod">
          <ac:chgData name="Matias Eusterbrock" userId="2acf7dc6-60d3-46b4-9083-a8db0d85c52f" providerId="ADAL" clId="{1A19F581-A429-4EF7-967B-07566D40696A}" dt="2024-04-29T22:16:30.405" v="339" actId="20577"/>
          <ac:spMkLst>
            <pc:docMk/>
            <pc:sldMk cId="3357556756" sldId="368"/>
            <ac:spMk id="3" creationId="{62EB8AE9-3C7F-654E-7F1F-06EFCE53551B}"/>
          </ac:spMkLst>
        </pc:spChg>
      </pc:sldChg>
      <pc:sldChg chg="modSp mod">
        <pc:chgData name="Matias Eusterbrock" userId="2acf7dc6-60d3-46b4-9083-a8db0d85c52f" providerId="ADAL" clId="{1A19F581-A429-4EF7-967B-07566D40696A}" dt="2024-04-30T23:14:02.550" v="621" actId="113"/>
        <pc:sldMkLst>
          <pc:docMk/>
          <pc:sldMk cId="1084912077" sldId="369"/>
        </pc:sldMkLst>
        <pc:spChg chg="mod">
          <ac:chgData name="Matias Eusterbrock" userId="2acf7dc6-60d3-46b4-9083-a8db0d85c52f" providerId="ADAL" clId="{1A19F581-A429-4EF7-967B-07566D40696A}" dt="2024-04-30T23:14:02.550" v="621" actId="113"/>
          <ac:spMkLst>
            <pc:docMk/>
            <pc:sldMk cId="1084912077" sldId="369"/>
            <ac:spMk id="3" creationId="{62EB8AE9-3C7F-654E-7F1F-06EFCE53551B}"/>
          </ac:spMkLst>
        </pc:spChg>
      </pc:sldChg>
      <pc:sldChg chg="modSp mod">
        <pc:chgData name="Matias Eusterbrock" userId="2acf7dc6-60d3-46b4-9083-a8db0d85c52f" providerId="ADAL" clId="{1A19F581-A429-4EF7-967B-07566D40696A}" dt="2024-04-29T22:19:29.812" v="594" actId="20577"/>
        <pc:sldMkLst>
          <pc:docMk/>
          <pc:sldMk cId="159060872" sldId="370"/>
        </pc:sldMkLst>
        <pc:spChg chg="mod">
          <ac:chgData name="Matias Eusterbrock" userId="2acf7dc6-60d3-46b4-9083-a8db0d85c52f" providerId="ADAL" clId="{1A19F581-A429-4EF7-967B-07566D40696A}" dt="2024-04-29T22:19:29.812" v="594" actId="20577"/>
          <ac:spMkLst>
            <pc:docMk/>
            <pc:sldMk cId="159060872" sldId="370"/>
            <ac:spMk id="3" creationId="{62EB8AE9-3C7F-654E-7F1F-06EFCE53551B}"/>
          </ac:spMkLst>
        </pc:spChg>
      </pc:sldChg>
      <pc:sldChg chg="modSp mod">
        <pc:chgData name="Matias Eusterbrock" userId="2acf7dc6-60d3-46b4-9083-a8db0d85c52f" providerId="ADAL" clId="{1A19F581-A429-4EF7-967B-07566D40696A}" dt="2024-04-29T23:24:01.873" v="599" actId="13926"/>
        <pc:sldMkLst>
          <pc:docMk/>
          <pc:sldMk cId="499757999" sldId="371"/>
        </pc:sldMkLst>
        <pc:spChg chg="mod">
          <ac:chgData name="Matias Eusterbrock" userId="2acf7dc6-60d3-46b4-9083-a8db0d85c52f" providerId="ADAL" clId="{1A19F581-A429-4EF7-967B-07566D40696A}" dt="2024-04-29T23:24:01.873" v="599" actId="13926"/>
          <ac:spMkLst>
            <pc:docMk/>
            <pc:sldMk cId="499757999" sldId="371"/>
            <ac:spMk id="3" creationId="{62EB8AE9-3C7F-654E-7F1F-06EFCE53551B}"/>
          </ac:spMkLst>
        </pc:spChg>
      </pc:sldChg>
      <pc:sldChg chg="modSp mod">
        <pc:chgData name="Matias Eusterbrock" userId="2acf7dc6-60d3-46b4-9083-a8db0d85c52f" providerId="ADAL" clId="{1A19F581-A429-4EF7-967B-07566D40696A}" dt="2024-04-30T21:00:14.985" v="601" actId="207"/>
        <pc:sldMkLst>
          <pc:docMk/>
          <pc:sldMk cId="1362740277" sldId="380"/>
        </pc:sldMkLst>
        <pc:spChg chg="mod">
          <ac:chgData name="Matias Eusterbrock" userId="2acf7dc6-60d3-46b4-9083-a8db0d85c52f" providerId="ADAL" clId="{1A19F581-A429-4EF7-967B-07566D40696A}" dt="2024-04-30T21:00:14.985" v="601" actId="207"/>
          <ac:spMkLst>
            <pc:docMk/>
            <pc:sldMk cId="1362740277" sldId="380"/>
            <ac:spMk id="3" creationId="{302844EA-6507-867D-36EB-FB00F8365C4F}"/>
          </ac:spMkLst>
        </pc:spChg>
      </pc:sldChg>
    </pc:docChg>
  </pc:docChgLst>
  <pc:docChgLst>
    <pc:chgData name="Beatriz Guerrero" userId="S::beatriz_guerrero@ci.richmond.ca.us::67aaf6ed-f979-44e0-8fb2-c4749f02abfb" providerId="AD" clId="Web-{84273887-E5B5-721A-4501-3B64C134296B}"/>
    <pc:docChg chg="modSld">
      <pc:chgData name="Beatriz Guerrero" userId="S::beatriz_guerrero@ci.richmond.ca.us::67aaf6ed-f979-44e0-8fb2-c4749f02abfb" providerId="AD" clId="Web-{84273887-E5B5-721A-4501-3B64C134296B}" dt="2024-05-02T01:23:15.162" v="112" actId="20577"/>
      <pc:docMkLst>
        <pc:docMk/>
      </pc:docMkLst>
      <pc:sldChg chg="modSp">
        <pc:chgData name="Beatriz Guerrero" userId="S::beatriz_guerrero@ci.richmond.ca.us::67aaf6ed-f979-44e0-8fb2-c4749f02abfb" providerId="AD" clId="Web-{84273887-E5B5-721A-4501-3B64C134296B}" dt="2024-05-02T00:48:00.487" v="110" actId="20577"/>
        <pc:sldMkLst>
          <pc:docMk/>
          <pc:sldMk cId="4105021240" sldId="357"/>
        </pc:sldMkLst>
        <pc:spChg chg="mod">
          <ac:chgData name="Beatriz Guerrero" userId="S::beatriz_guerrero@ci.richmond.ca.us::67aaf6ed-f979-44e0-8fb2-c4749f02abfb" providerId="AD" clId="Web-{84273887-E5B5-721A-4501-3B64C134296B}" dt="2024-05-02T00:48:00.487" v="110"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84273887-E5B5-721A-4501-3B64C134296B}" dt="2024-05-02T01:23:15.162" v="112" actId="20577"/>
        <pc:sldMkLst>
          <pc:docMk/>
          <pc:sldMk cId="1246568473" sldId="362"/>
        </pc:sldMkLst>
        <pc:spChg chg="mod">
          <ac:chgData name="Beatriz Guerrero" userId="S::beatriz_guerrero@ci.richmond.ca.us::67aaf6ed-f979-44e0-8fb2-c4749f02abfb" providerId="AD" clId="Web-{84273887-E5B5-721A-4501-3B64C134296B}" dt="2024-05-02T01:23:15.162" v="112" actId="20577"/>
          <ac:spMkLst>
            <pc:docMk/>
            <pc:sldMk cId="1246568473" sldId="362"/>
            <ac:spMk id="3" creationId="{62EB8AE9-3C7F-654E-7F1F-06EFCE53551B}"/>
          </ac:spMkLst>
        </pc:spChg>
      </pc:sldChg>
    </pc:docChg>
  </pc:docChgLst>
  <pc:docChgLst>
    <pc:chgData name="Beatriz Guerrero" userId="S::beatriz_guerrero@ci.richmond.ca.us::67aaf6ed-f979-44e0-8fb2-c4749f02abfb" providerId="AD" clId="Web-{1B6FC261-F65B-4F38-3951-49849BDB483C}"/>
    <pc:docChg chg="addSld modSld">
      <pc:chgData name="Beatriz Guerrero" userId="S::beatriz_guerrero@ci.richmond.ca.us::67aaf6ed-f979-44e0-8fb2-c4749f02abfb" providerId="AD" clId="Web-{1B6FC261-F65B-4F38-3951-49849BDB483C}" dt="2024-10-02T22:30:57.592" v="604"/>
      <pc:docMkLst>
        <pc:docMk/>
      </pc:docMkLst>
      <pc:sldChg chg="modSp">
        <pc:chgData name="Beatriz Guerrero" userId="S::beatriz_guerrero@ci.richmond.ca.us::67aaf6ed-f979-44e0-8fb2-c4749f02abfb" providerId="AD" clId="Web-{1B6FC261-F65B-4F38-3951-49849BDB483C}" dt="2024-10-02T22:15:57.788" v="403" actId="20577"/>
        <pc:sldMkLst>
          <pc:docMk/>
          <pc:sldMk cId="4105021240" sldId="357"/>
        </pc:sldMkLst>
        <pc:spChg chg="mod">
          <ac:chgData name="Beatriz Guerrero" userId="S::beatriz_guerrero@ci.richmond.ca.us::67aaf6ed-f979-44e0-8fb2-c4749f02abfb" providerId="AD" clId="Web-{1B6FC261-F65B-4F38-3951-49849BDB483C}" dt="2024-10-02T22:15:57.788" v="403"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1B6FC261-F65B-4F38-3951-49849BDB483C}" dt="2024-10-02T22:15:02.147" v="394" actId="20577"/>
        <pc:sldMkLst>
          <pc:docMk/>
          <pc:sldMk cId="426285808" sldId="358"/>
        </pc:sldMkLst>
        <pc:spChg chg="mod">
          <ac:chgData name="Beatriz Guerrero" userId="S::beatriz_guerrero@ci.richmond.ca.us::67aaf6ed-f979-44e0-8fb2-c4749f02abfb" providerId="AD" clId="Web-{1B6FC261-F65B-4F38-3951-49849BDB483C}" dt="2024-10-02T22:15:02.147" v="394"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1B6FC261-F65B-4F38-3951-49849BDB483C}" dt="2024-10-02T22:17:02.585" v="409" actId="20577"/>
        <pc:sldMkLst>
          <pc:docMk/>
          <pc:sldMk cId="2459958468" sldId="359"/>
        </pc:sldMkLst>
        <pc:spChg chg="mod">
          <ac:chgData name="Beatriz Guerrero" userId="S::beatriz_guerrero@ci.richmond.ca.us::67aaf6ed-f979-44e0-8fb2-c4749f02abfb" providerId="AD" clId="Web-{1B6FC261-F65B-4F38-3951-49849BDB483C}" dt="2024-10-02T22:17:02.585" v="409"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1B6FC261-F65B-4F38-3951-49849BDB483C}" dt="2024-10-02T21:29:18.407" v="19" actId="20577"/>
        <pc:sldMkLst>
          <pc:docMk/>
          <pc:sldMk cId="75609733" sldId="360"/>
        </pc:sldMkLst>
        <pc:spChg chg="mod">
          <ac:chgData name="Beatriz Guerrero" userId="S::beatriz_guerrero@ci.richmond.ca.us::67aaf6ed-f979-44e0-8fb2-c4749f02abfb" providerId="AD" clId="Web-{1B6FC261-F65B-4F38-3951-49849BDB483C}" dt="2024-10-02T21:29:18.407" v="19" actId="20577"/>
          <ac:spMkLst>
            <pc:docMk/>
            <pc:sldMk cId="75609733" sldId="360"/>
            <ac:spMk id="3" creationId="{62EB8AE9-3C7F-654E-7F1F-06EFCE53551B}"/>
          </ac:spMkLst>
        </pc:spChg>
      </pc:sldChg>
      <pc:sldChg chg="modSp">
        <pc:chgData name="Beatriz Guerrero" userId="S::beatriz_guerrero@ci.richmond.ca.us::67aaf6ed-f979-44e0-8fb2-c4749f02abfb" providerId="AD" clId="Web-{1B6FC261-F65B-4F38-3951-49849BDB483C}" dt="2024-10-02T22:17:43.414" v="411" actId="20577"/>
        <pc:sldMkLst>
          <pc:docMk/>
          <pc:sldMk cId="1730085481" sldId="361"/>
        </pc:sldMkLst>
        <pc:spChg chg="mod">
          <ac:chgData name="Beatriz Guerrero" userId="S::beatriz_guerrero@ci.richmond.ca.us::67aaf6ed-f979-44e0-8fb2-c4749f02abfb" providerId="AD" clId="Web-{1B6FC261-F65B-4F38-3951-49849BDB483C}" dt="2024-10-02T22:17:43.414" v="411" actId="20577"/>
          <ac:spMkLst>
            <pc:docMk/>
            <pc:sldMk cId="1730085481" sldId="361"/>
            <ac:spMk id="3" creationId="{62EB8AE9-3C7F-654E-7F1F-06EFCE53551B}"/>
          </ac:spMkLst>
        </pc:spChg>
      </pc:sldChg>
      <pc:sldChg chg="modSp">
        <pc:chgData name="Beatriz Guerrero" userId="S::beatriz_guerrero@ci.richmond.ca.us::67aaf6ed-f979-44e0-8fb2-c4749f02abfb" providerId="AD" clId="Web-{1B6FC261-F65B-4F38-3951-49849BDB483C}" dt="2024-10-02T22:24:01.042" v="488" actId="20577"/>
        <pc:sldMkLst>
          <pc:docMk/>
          <pc:sldMk cId="1246568473" sldId="362"/>
        </pc:sldMkLst>
        <pc:spChg chg="mod">
          <ac:chgData name="Beatriz Guerrero" userId="S::beatriz_guerrero@ci.richmond.ca.us::67aaf6ed-f979-44e0-8fb2-c4749f02abfb" providerId="AD" clId="Web-{1B6FC261-F65B-4F38-3951-49849BDB483C}" dt="2024-10-02T22:24:01.042" v="488" actId="20577"/>
          <ac:spMkLst>
            <pc:docMk/>
            <pc:sldMk cId="1246568473" sldId="362"/>
            <ac:spMk id="3" creationId="{62EB8AE9-3C7F-654E-7F1F-06EFCE53551B}"/>
          </ac:spMkLst>
        </pc:spChg>
      </pc:sldChg>
      <pc:sldChg chg="modSp">
        <pc:chgData name="Beatriz Guerrero" userId="S::beatriz_guerrero@ci.richmond.ca.us::67aaf6ed-f979-44e0-8fb2-c4749f02abfb" providerId="AD" clId="Web-{1B6FC261-F65B-4F38-3951-49849BDB483C}" dt="2024-10-02T22:24:32.542" v="490" actId="20577"/>
        <pc:sldMkLst>
          <pc:docMk/>
          <pc:sldMk cId="19214237" sldId="363"/>
        </pc:sldMkLst>
        <pc:spChg chg="mod">
          <ac:chgData name="Beatriz Guerrero" userId="S::beatriz_guerrero@ci.richmond.ca.us::67aaf6ed-f979-44e0-8fb2-c4749f02abfb" providerId="AD" clId="Web-{1B6FC261-F65B-4F38-3951-49849BDB483C}" dt="2024-10-02T22:24:32.542" v="490" actId="20577"/>
          <ac:spMkLst>
            <pc:docMk/>
            <pc:sldMk cId="19214237" sldId="363"/>
            <ac:spMk id="3" creationId="{62EB8AE9-3C7F-654E-7F1F-06EFCE53551B}"/>
          </ac:spMkLst>
        </pc:spChg>
      </pc:sldChg>
      <pc:sldChg chg="modSp">
        <pc:chgData name="Beatriz Guerrero" userId="S::beatriz_guerrero@ci.richmond.ca.us::67aaf6ed-f979-44e0-8fb2-c4749f02abfb" providerId="AD" clId="Web-{1B6FC261-F65B-4F38-3951-49849BDB483C}" dt="2024-10-02T22:24:42.683" v="493" actId="20577"/>
        <pc:sldMkLst>
          <pc:docMk/>
          <pc:sldMk cId="3536701632" sldId="364"/>
        </pc:sldMkLst>
        <pc:spChg chg="mod">
          <ac:chgData name="Beatriz Guerrero" userId="S::beatriz_guerrero@ci.richmond.ca.us::67aaf6ed-f979-44e0-8fb2-c4749f02abfb" providerId="AD" clId="Web-{1B6FC261-F65B-4F38-3951-49849BDB483C}" dt="2024-10-02T22:24:42.683" v="493"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1B6FC261-F65B-4F38-3951-49849BDB483C}" dt="2024-10-02T22:25:17.886" v="503" actId="20577"/>
        <pc:sldMkLst>
          <pc:docMk/>
          <pc:sldMk cId="801964473" sldId="365"/>
        </pc:sldMkLst>
        <pc:spChg chg="mod">
          <ac:chgData name="Beatriz Guerrero" userId="S::beatriz_guerrero@ci.richmond.ca.us::67aaf6ed-f979-44e0-8fb2-c4749f02abfb" providerId="AD" clId="Web-{1B6FC261-F65B-4F38-3951-49849BDB483C}" dt="2024-10-02T22:25:17.886" v="503"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1B6FC261-F65B-4F38-3951-49849BDB483C}" dt="2024-10-02T22:25:56.683" v="522" actId="20577"/>
        <pc:sldMkLst>
          <pc:docMk/>
          <pc:sldMk cId="2250815403" sldId="366"/>
        </pc:sldMkLst>
        <pc:spChg chg="mod">
          <ac:chgData name="Beatriz Guerrero" userId="S::beatriz_guerrero@ci.richmond.ca.us::67aaf6ed-f979-44e0-8fb2-c4749f02abfb" providerId="AD" clId="Web-{1B6FC261-F65B-4F38-3951-49849BDB483C}" dt="2024-10-02T22:25:56.683" v="522" actId="20577"/>
          <ac:spMkLst>
            <pc:docMk/>
            <pc:sldMk cId="2250815403" sldId="366"/>
            <ac:spMk id="3" creationId="{62EB8AE9-3C7F-654E-7F1F-06EFCE53551B}"/>
          </ac:spMkLst>
        </pc:spChg>
      </pc:sldChg>
      <pc:sldChg chg="modSp">
        <pc:chgData name="Beatriz Guerrero" userId="S::beatriz_guerrero@ci.richmond.ca.us::67aaf6ed-f979-44e0-8fb2-c4749f02abfb" providerId="AD" clId="Web-{1B6FC261-F65B-4F38-3951-49849BDB483C}" dt="2024-10-02T21:30:12.314" v="24" actId="20577"/>
        <pc:sldMkLst>
          <pc:docMk/>
          <pc:sldMk cId="2403369630" sldId="367"/>
        </pc:sldMkLst>
        <pc:spChg chg="mod">
          <ac:chgData name="Beatriz Guerrero" userId="S::beatriz_guerrero@ci.richmond.ca.us::67aaf6ed-f979-44e0-8fb2-c4749f02abfb" providerId="AD" clId="Web-{1B6FC261-F65B-4F38-3951-49849BDB483C}" dt="2024-10-02T21:30:12.314" v="24" actId="20577"/>
          <ac:spMkLst>
            <pc:docMk/>
            <pc:sldMk cId="2403369630" sldId="367"/>
            <ac:spMk id="3" creationId="{62EB8AE9-3C7F-654E-7F1F-06EFCE53551B}"/>
          </ac:spMkLst>
        </pc:spChg>
      </pc:sldChg>
      <pc:sldChg chg="modSp">
        <pc:chgData name="Beatriz Guerrero" userId="S::beatriz_guerrero@ci.richmond.ca.us::67aaf6ed-f979-44e0-8fb2-c4749f02abfb" providerId="AD" clId="Web-{1B6FC261-F65B-4F38-3951-49849BDB483C}" dt="2024-10-02T22:23:28.588" v="485" actId="20577"/>
        <pc:sldMkLst>
          <pc:docMk/>
          <pc:sldMk cId="1084912077" sldId="369"/>
        </pc:sldMkLst>
        <pc:spChg chg="mod">
          <ac:chgData name="Beatriz Guerrero" userId="S::beatriz_guerrero@ci.richmond.ca.us::67aaf6ed-f979-44e0-8fb2-c4749f02abfb" providerId="AD" clId="Web-{1B6FC261-F65B-4F38-3951-49849BDB483C}" dt="2024-10-02T22:23:28.588" v="485" actId="20577"/>
          <ac:spMkLst>
            <pc:docMk/>
            <pc:sldMk cId="1084912077" sldId="369"/>
            <ac:spMk id="3" creationId="{62EB8AE9-3C7F-654E-7F1F-06EFCE53551B}"/>
          </ac:spMkLst>
        </pc:spChg>
      </pc:sldChg>
      <pc:sldChg chg="modSp">
        <pc:chgData name="Beatriz Guerrero" userId="S::beatriz_guerrero@ci.richmond.ca.us::67aaf6ed-f979-44e0-8fb2-c4749f02abfb" providerId="AD" clId="Web-{1B6FC261-F65B-4F38-3951-49849BDB483C}" dt="2024-10-02T22:28:32.653" v="590" actId="20577"/>
        <pc:sldMkLst>
          <pc:docMk/>
          <pc:sldMk cId="159060872" sldId="370"/>
        </pc:sldMkLst>
        <pc:spChg chg="mod">
          <ac:chgData name="Beatriz Guerrero" userId="S::beatriz_guerrero@ci.richmond.ca.us::67aaf6ed-f979-44e0-8fb2-c4749f02abfb" providerId="AD" clId="Web-{1B6FC261-F65B-4F38-3951-49849BDB483C}" dt="2024-10-02T22:28:32.653" v="590" actId="20577"/>
          <ac:spMkLst>
            <pc:docMk/>
            <pc:sldMk cId="159060872" sldId="370"/>
            <ac:spMk id="3" creationId="{62EB8AE9-3C7F-654E-7F1F-06EFCE53551B}"/>
          </ac:spMkLst>
        </pc:spChg>
      </pc:sldChg>
      <pc:sldChg chg="modSp">
        <pc:chgData name="Beatriz Guerrero" userId="S::beatriz_guerrero@ci.richmond.ca.us::67aaf6ed-f979-44e0-8fb2-c4749f02abfb" providerId="AD" clId="Web-{1B6FC261-F65B-4F38-3951-49849BDB483C}" dt="2024-10-02T22:13:00.287" v="392" actId="20577"/>
        <pc:sldMkLst>
          <pc:docMk/>
          <pc:sldMk cId="499757999" sldId="371"/>
        </pc:sldMkLst>
        <pc:spChg chg="mod">
          <ac:chgData name="Beatriz Guerrero" userId="S::beatriz_guerrero@ci.richmond.ca.us::67aaf6ed-f979-44e0-8fb2-c4749f02abfb" providerId="AD" clId="Web-{1B6FC261-F65B-4F38-3951-49849BDB483C}" dt="2024-10-02T22:13:00.287" v="392" actId="20577"/>
          <ac:spMkLst>
            <pc:docMk/>
            <pc:sldMk cId="499757999" sldId="371"/>
            <ac:spMk id="3" creationId="{62EB8AE9-3C7F-654E-7F1F-06EFCE53551B}"/>
          </ac:spMkLst>
        </pc:spChg>
      </pc:sldChg>
      <pc:sldChg chg="modSp">
        <pc:chgData name="Beatriz Guerrero" userId="S::beatriz_guerrero@ci.richmond.ca.us::67aaf6ed-f979-44e0-8fb2-c4749f02abfb" providerId="AD" clId="Web-{1B6FC261-F65B-4F38-3951-49849BDB483C}" dt="2024-10-02T22:28:54.388" v="595" actId="20577"/>
        <pc:sldMkLst>
          <pc:docMk/>
          <pc:sldMk cId="3787884324" sldId="373"/>
        </pc:sldMkLst>
        <pc:spChg chg="mod">
          <ac:chgData name="Beatriz Guerrero" userId="S::beatriz_guerrero@ci.richmond.ca.us::67aaf6ed-f979-44e0-8fb2-c4749f02abfb" providerId="AD" clId="Web-{1B6FC261-F65B-4F38-3951-49849BDB483C}" dt="2024-10-02T22:28:54.388" v="595" actId="20577"/>
          <ac:spMkLst>
            <pc:docMk/>
            <pc:sldMk cId="3787884324" sldId="373"/>
            <ac:spMk id="2" creationId="{0B653A10-04B5-8CFA-DC96-99D573FC2481}"/>
          </ac:spMkLst>
        </pc:spChg>
      </pc:sldChg>
      <pc:sldChg chg="modSp">
        <pc:chgData name="Beatriz Guerrero" userId="S::beatriz_guerrero@ci.richmond.ca.us::67aaf6ed-f979-44e0-8fb2-c4749f02abfb" providerId="AD" clId="Web-{1B6FC261-F65B-4F38-3951-49849BDB483C}" dt="2024-10-02T22:26:19.496" v="523" actId="20577"/>
        <pc:sldMkLst>
          <pc:docMk/>
          <pc:sldMk cId="910576533" sldId="394"/>
        </pc:sldMkLst>
        <pc:spChg chg="mod">
          <ac:chgData name="Beatriz Guerrero" userId="S::beatriz_guerrero@ci.richmond.ca.us::67aaf6ed-f979-44e0-8fb2-c4749f02abfb" providerId="AD" clId="Web-{1B6FC261-F65B-4F38-3951-49849BDB483C}" dt="2024-10-02T22:26:19.496" v="523" actId="20577"/>
          <ac:spMkLst>
            <pc:docMk/>
            <pc:sldMk cId="910576533" sldId="394"/>
            <ac:spMk id="3" creationId="{62EB8AE9-3C7F-654E-7F1F-06EFCE53551B}"/>
          </ac:spMkLst>
        </pc:spChg>
      </pc:sldChg>
      <pc:sldChg chg="add">
        <pc:chgData name="Beatriz Guerrero" userId="S::beatriz_guerrero@ci.richmond.ca.us::67aaf6ed-f979-44e0-8fb2-c4749f02abfb" providerId="AD" clId="Web-{1B6FC261-F65B-4F38-3951-49849BDB483C}" dt="2024-10-02T22:30:55.857" v="596"/>
        <pc:sldMkLst>
          <pc:docMk/>
          <pc:sldMk cId="4131649912" sldId="399"/>
        </pc:sldMkLst>
      </pc:sldChg>
      <pc:sldChg chg="add">
        <pc:chgData name="Beatriz Guerrero" userId="S::beatriz_guerrero@ci.richmond.ca.us::67aaf6ed-f979-44e0-8fb2-c4749f02abfb" providerId="AD" clId="Web-{1B6FC261-F65B-4F38-3951-49849BDB483C}" dt="2024-10-02T22:30:55.982" v="597"/>
        <pc:sldMkLst>
          <pc:docMk/>
          <pc:sldMk cId="4247241252" sldId="400"/>
        </pc:sldMkLst>
      </pc:sldChg>
      <pc:sldChg chg="add">
        <pc:chgData name="Beatriz Guerrero" userId="S::beatriz_guerrero@ci.richmond.ca.us::67aaf6ed-f979-44e0-8fb2-c4749f02abfb" providerId="AD" clId="Web-{1B6FC261-F65B-4F38-3951-49849BDB483C}" dt="2024-10-02T22:30:56.389" v="598"/>
        <pc:sldMkLst>
          <pc:docMk/>
          <pc:sldMk cId="4288394198" sldId="401"/>
        </pc:sldMkLst>
      </pc:sldChg>
      <pc:sldChg chg="add">
        <pc:chgData name="Beatriz Guerrero" userId="S::beatriz_guerrero@ci.richmond.ca.us::67aaf6ed-f979-44e0-8fb2-c4749f02abfb" providerId="AD" clId="Web-{1B6FC261-F65B-4F38-3951-49849BDB483C}" dt="2024-10-02T22:30:56.623" v="599"/>
        <pc:sldMkLst>
          <pc:docMk/>
          <pc:sldMk cId="1718523994" sldId="402"/>
        </pc:sldMkLst>
      </pc:sldChg>
      <pc:sldChg chg="add">
        <pc:chgData name="Beatriz Guerrero" userId="S::beatriz_guerrero@ci.richmond.ca.us::67aaf6ed-f979-44e0-8fb2-c4749f02abfb" providerId="AD" clId="Web-{1B6FC261-F65B-4F38-3951-49849BDB483C}" dt="2024-10-02T22:30:56.795" v="600"/>
        <pc:sldMkLst>
          <pc:docMk/>
          <pc:sldMk cId="3840315016" sldId="403"/>
        </pc:sldMkLst>
      </pc:sldChg>
      <pc:sldChg chg="add">
        <pc:chgData name="Beatriz Guerrero" userId="S::beatriz_guerrero@ci.richmond.ca.us::67aaf6ed-f979-44e0-8fb2-c4749f02abfb" providerId="AD" clId="Web-{1B6FC261-F65B-4F38-3951-49849BDB483C}" dt="2024-10-02T22:30:57.045" v="601"/>
        <pc:sldMkLst>
          <pc:docMk/>
          <pc:sldMk cId="3096057919" sldId="404"/>
        </pc:sldMkLst>
      </pc:sldChg>
      <pc:sldChg chg="add">
        <pc:chgData name="Beatriz Guerrero" userId="S::beatriz_guerrero@ci.richmond.ca.us::67aaf6ed-f979-44e0-8fb2-c4749f02abfb" providerId="AD" clId="Web-{1B6FC261-F65B-4F38-3951-49849BDB483C}" dt="2024-10-02T22:30:57.248" v="602"/>
        <pc:sldMkLst>
          <pc:docMk/>
          <pc:sldMk cId="3335684834" sldId="405"/>
        </pc:sldMkLst>
      </pc:sldChg>
      <pc:sldChg chg="add">
        <pc:chgData name="Beatriz Guerrero" userId="S::beatriz_guerrero@ci.richmond.ca.us::67aaf6ed-f979-44e0-8fb2-c4749f02abfb" providerId="AD" clId="Web-{1B6FC261-F65B-4F38-3951-49849BDB483C}" dt="2024-10-02T22:30:57.451" v="603"/>
        <pc:sldMkLst>
          <pc:docMk/>
          <pc:sldMk cId="2717681766" sldId="406"/>
        </pc:sldMkLst>
      </pc:sldChg>
      <pc:sldChg chg="add">
        <pc:chgData name="Beatriz Guerrero" userId="S::beatriz_guerrero@ci.richmond.ca.us::67aaf6ed-f979-44e0-8fb2-c4749f02abfb" providerId="AD" clId="Web-{1B6FC261-F65B-4F38-3951-49849BDB483C}" dt="2024-10-02T22:30:57.592" v="604"/>
        <pc:sldMkLst>
          <pc:docMk/>
          <pc:sldMk cId="2754516179" sldId="407"/>
        </pc:sldMkLst>
      </pc:sldChg>
    </pc:docChg>
  </pc:docChgLst>
  <pc:docChgLst>
    <pc:chgData name="Guest User" userId="S::urn:spo:anon#354b8f43a467d24a2d420cc158d03909d5f5cc1a7a79fbfd5ab7188150970f12::" providerId="AD" clId="Web-{C0860608-BC27-EAD8-778D-C3483664612C}"/>
    <pc:docChg chg="modSld">
      <pc:chgData name="Guest User" userId="S::urn:spo:anon#354b8f43a467d24a2d420cc158d03909d5f5cc1a7a79fbfd5ab7188150970f12::" providerId="AD" clId="Web-{C0860608-BC27-EAD8-778D-C3483664612C}" dt="2024-09-30T20:10:52.692" v="68" actId="20577"/>
      <pc:docMkLst>
        <pc:docMk/>
      </pc:docMkLst>
      <pc:sldChg chg="modSp">
        <pc:chgData name="Guest User" userId="S::urn:spo:anon#354b8f43a467d24a2d420cc158d03909d5f5cc1a7a79fbfd5ab7188150970f12::" providerId="AD" clId="Web-{C0860608-BC27-EAD8-778D-C3483664612C}" dt="2024-09-30T20:10:46.661" v="64" actId="20577"/>
        <pc:sldMkLst>
          <pc:docMk/>
          <pc:sldMk cId="3536701632" sldId="364"/>
        </pc:sldMkLst>
        <pc:spChg chg="mod">
          <ac:chgData name="Guest User" userId="S::urn:spo:anon#354b8f43a467d24a2d420cc158d03909d5f5cc1a7a79fbfd5ab7188150970f12::" providerId="AD" clId="Web-{C0860608-BC27-EAD8-778D-C3483664612C}" dt="2024-09-30T20:10:46.661" v="64" actId="20577"/>
          <ac:spMkLst>
            <pc:docMk/>
            <pc:sldMk cId="3536701632" sldId="364"/>
            <ac:spMk id="3" creationId="{62EB8AE9-3C7F-654E-7F1F-06EFCE53551B}"/>
          </ac:spMkLst>
        </pc:spChg>
      </pc:sldChg>
      <pc:sldChg chg="modSp">
        <pc:chgData name="Guest User" userId="S::urn:spo:anon#354b8f43a467d24a2d420cc158d03909d5f5cc1a7a79fbfd5ab7188150970f12::" providerId="AD" clId="Web-{C0860608-BC27-EAD8-778D-C3483664612C}" dt="2024-09-30T20:10:52.692" v="68" actId="20577"/>
        <pc:sldMkLst>
          <pc:docMk/>
          <pc:sldMk cId="801964473" sldId="365"/>
        </pc:sldMkLst>
        <pc:spChg chg="mod">
          <ac:chgData name="Guest User" userId="S::urn:spo:anon#354b8f43a467d24a2d420cc158d03909d5f5cc1a7a79fbfd5ab7188150970f12::" providerId="AD" clId="Web-{C0860608-BC27-EAD8-778D-C3483664612C}" dt="2024-09-30T20:10:52.692" v="68"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AC1B353C-B7BB-848C-3C0F-1F83E9656F5E}"/>
    <pc:docChg chg="modSld">
      <pc:chgData name="Beatriz Guerrero" userId="S::beatriz_guerrero@ci.richmond.ca.us::67aaf6ed-f979-44e0-8fb2-c4749f02abfb" providerId="AD" clId="Web-{AC1B353C-B7BB-848C-3C0F-1F83E9656F5E}" dt="2024-04-30T21:36:32.789" v="5" actId="20577"/>
      <pc:docMkLst>
        <pc:docMk/>
      </pc:docMkLst>
      <pc:sldChg chg="modSp">
        <pc:chgData name="Beatriz Guerrero" userId="S::beatriz_guerrero@ci.richmond.ca.us::67aaf6ed-f979-44e0-8fb2-c4749f02abfb" providerId="AD" clId="Web-{AC1B353C-B7BB-848C-3C0F-1F83E9656F5E}" dt="2024-04-30T21:36:11.398" v="1" actId="20577"/>
        <pc:sldMkLst>
          <pc:docMk/>
          <pc:sldMk cId="3357556756" sldId="368"/>
        </pc:sldMkLst>
        <pc:spChg chg="mod">
          <ac:chgData name="Beatriz Guerrero" userId="S::beatriz_guerrero@ci.richmond.ca.us::67aaf6ed-f979-44e0-8fb2-c4749f02abfb" providerId="AD" clId="Web-{AC1B353C-B7BB-848C-3C0F-1F83E9656F5E}" dt="2024-04-30T21:36:11.398" v="1" actId="20577"/>
          <ac:spMkLst>
            <pc:docMk/>
            <pc:sldMk cId="3357556756" sldId="368"/>
            <ac:spMk id="3" creationId="{62EB8AE9-3C7F-654E-7F1F-06EFCE53551B}"/>
          </ac:spMkLst>
        </pc:spChg>
      </pc:sldChg>
      <pc:sldChg chg="modSp">
        <pc:chgData name="Beatriz Guerrero" userId="S::beatriz_guerrero@ci.richmond.ca.us::67aaf6ed-f979-44e0-8fb2-c4749f02abfb" providerId="AD" clId="Web-{AC1B353C-B7BB-848C-3C0F-1F83E9656F5E}" dt="2024-04-30T21:36:32.789" v="5" actId="20577"/>
        <pc:sldMkLst>
          <pc:docMk/>
          <pc:sldMk cId="1084912077" sldId="369"/>
        </pc:sldMkLst>
        <pc:spChg chg="mod">
          <ac:chgData name="Beatriz Guerrero" userId="S::beatriz_guerrero@ci.richmond.ca.us::67aaf6ed-f979-44e0-8fb2-c4749f02abfb" providerId="AD" clId="Web-{AC1B353C-B7BB-848C-3C0F-1F83E9656F5E}" dt="2024-04-30T21:36:32.789" v="5" actId="20577"/>
          <ac:spMkLst>
            <pc:docMk/>
            <pc:sldMk cId="1084912077" sldId="369"/>
            <ac:spMk id="3" creationId="{62EB8AE9-3C7F-654E-7F1F-06EFCE53551B}"/>
          </ac:spMkLst>
        </pc:spChg>
      </pc:sldChg>
    </pc:docChg>
  </pc:docChgLst>
  <pc:docChgLst>
    <pc:chgData name="Guest User" userId="S::urn:spo:anon#354b8f43a467d24a2d420cc158d03909d5f5cc1a7a79fbfd5ab7188150970f12::" providerId="AD" clId="Web-{AE9B74AE-F8E1-8348-0AAC-06E3EB717C0E}"/>
    <pc:docChg chg="modSld">
      <pc:chgData name="Guest User" userId="S::urn:spo:anon#354b8f43a467d24a2d420cc158d03909d5f5cc1a7a79fbfd5ab7188150970f12::" providerId="AD" clId="Web-{AE9B74AE-F8E1-8348-0AAC-06E3EB717C0E}" dt="2024-10-01T22:49:58.491" v="300" actId="14100"/>
      <pc:docMkLst>
        <pc:docMk/>
      </pc:docMkLst>
      <pc:sldChg chg="modSp">
        <pc:chgData name="Guest User" userId="S::urn:spo:anon#354b8f43a467d24a2d420cc158d03909d5f5cc1a7a79fbfd5ab7188150970f12::" providerId="AD" clId="Web-{AE9B74AE-F8E1-8348-0AAC-06E3EB717C0E}" dt="2024-10-01T22:49:58.491" v="300" actId="14100"/>
        <pc:sldMkLst>
          <pc:docMk/>
          <pc:sldMk cId="910576533" sldId="394"/>
        </pc:sldMkLst>
        <pc:spChg chg="mod">
          <ac:chgData name="Guest User" userId="S::urn:spo:anon#354b8f43a467d24a2d420cc158d03909d5f5cc1a7a79fbfd5ab7188150970f12::" providerId="AD" clId="Web-{AE9B74AE-F8E1-8348-0AAC-06E3EB717C0E}" dt="2024-10-01T22:49:58.491" v="300" actId="14100"/>
          <ac:spMkLst>
            <pc:docMk/>
            <pc:sldMk cId="910576533" sldId="394"/>
            <ac:spMk id="3" creationId="{62EB8AE9-3C7F-654E-7F1F-06EFCE53551B}"/>
          </ac:spMkLst>
        </pc:spChg>
      </pc:sldChg>
    </pc:docChg>
  </pc:docChgLst>
  <pc:docChgLst>
    <pc:chgData name="Matias Eusterbrock" userId="S::matias_eusterbrock@ci.richmond.ca.us::2acf7dc6-60d3-46b4-9083-a8db0d85c52f" providerId="AD" clId="Web-{576B6D32-1BBF-E57F-BA77-E279D980A40E}"/>
    <pc:docChg chg="modSld">
      <pc:chgData name="Matias Eusterbrock" userId="S::matias_eusterbrock@ci.richmond.ca.us::2acf7dc6-60d3-46b4-9083-a8db0d85c52f" providerId="AD" clId="Web-{576B6D32-1BBF-E57F-BA77-E279D980A40E}" dt="2024-09-23T23:24:30.655" v="90" actId="20577"/>
      <pc:docMkLst>
        <pc:docMk/>
      </pc:docMkLst>
      <pc:sldChg chg="modSp">
        <pc:chgData name="Matias Eusterbrock" userId="S::matias_eusterbrock@ci.richmond.ca.us::2acf7dc6-60d3-46b4-9083-a8db0d85c52f" providerId="AD" clId="Web-{576B6D32-1BBF-E57F-BA77-E279D980A40E}" dt="2024-09-23T23:24:30.655" v="90" actId="20577"/>
        <pc:sldMkLst>
          <pc:docMk/>
          <pc:sldMk cId="3128159106" sldId="351"/>
        </pc:sldMkLst>
        <pc:spChg chg="mod">
          <ac:chgData name="Matias Eusterbrock" userId="S::matias_eusterbrock@ci.richmond.ca.us::2acf7dc6-60d3-46b4-9083-a8db0d85c52f" providerId="AD" clId="Web-{576B6D32-1BBF-E57F-BA77-E279D980A40E}" dt="2024-09-23T23:24:30.655" v="90" actId="20577"/>
          <ac:spMkLst>
            <pc:docMk/>
            <pc:sldMk cId="3128159106" sldId="351"/>
            <ac:spMk id="2" creationId="{0B653A10-04B5-8CFA-DC96-99D573FC2481}"/>
          </ac:spMkLst>
        </pc:spChg>
      </pc:sldChg>
    </pc:docChg>
  </pc:docChgLst>
  <pc:docChgLst>
    <pc:chgData name="Guest User" userId="S::urn:spo:anon#e408f8a5414733bb8ddc938564f7f4fe7fffa3d76447aa70776c5204a2808718::" providerId="AD" clId="Web-{617E9948-D4B2-D32C-973E-887872AC0560}"/>
    <pc:docChg chg="modSld">
      <pc:chgData name="Guest User" userId="S::urn:spo:anon#e408f8a5414733bb8ddc938564f7f4fe7fffa3d76447aa70776c5204a2808718::" providerId="AD" clId="Web-{617E9948-D4B2-D32C-973E-887872AC0560}" dt="2024-06-03T18:20:37.005" v="427" actId="20577"/>
      <pc:docMkLst>
        <pc:docMk/>
      </pc:docMkLst>
      <pc:sldChg chg="modSp">
        <pc:chgData name="Guest User" userId="S::urn:spo:anon#e408f8a5414733bb8ddc938564f7f4fe7fffa3d76447aa70776c5204a2808718::" providerId="AD" clId="Web-{617E9948-D4B2-D32C-973E-887872AC0560}" dt="2024-06-03T18:20:37.005" v="427" actId="20577"/>
        <pc:sldMkLst>
          <pc:docMk/>
          <pc:sldMk cId="19214237" sldId="363"/>
        </pc:sldMkLst>
        <pc:spChg chg="mod">
          <ac:chgData name="Guest User" userId="S::urn:spo:anon#e408f8a5414733bb8ddc938564f7f4fe7fffa3d76447aa70776c5204a2808718::" providerId="AD" clId="Web-{617E9948-D4B2-D32C-973E-887872AC0560}" dt="2024-06-03T18:20:37.005" v="427" actId="20577"/>
          <ac:spMkLst>
            <pc:docMk/>
            <pc:sldMk cId="19214237" sldId="363"/>
            <ac:spMk id="3" creationId="{62EB8AE9-3C7F-654E-7F1F-06EFCE53551B}"/>
          </ac:spMkLst>
        </pc:spChg>
      </pc:sldChg>
    </pc:docChg>
  </pc:docChgLst>
  <pc:docChgLst>
    <pc:chgData name="Beatriz Guerrero" userId="S::beatriz_guerrero@ci.richmond.ca.us::67aaf6ed-f979-44e0-8fb2-c4749f02abfb" providerId="AD" clId="Web-{CAEBAD49-2057-E525-5BAA-A2CDE1C6AE33}"/>
    <pc:docChg chg="modSld sldOrd">
      <pc:chgData name="Beatriz Guerrero" userId="S::beatriz_guerrero@ci.richmond.ca.us::67aaf6ed-f979-44e0-8fb2-c4749f02abfb" providerId="AD" clId="Web-{CAEBAD49-2057-E525-5BAA-A2CDE1C6AE33}" dt="2024-10-01T20:53:07.654" v="533" actId="20577"/>
      <pc:docMkLst>
        <pc:docMk/>
      </pc:docMkLst>
      <pc:sldChg chg="modSp">
        <pc:chgData name="Beatriz Guerrero" userId="S::beatriz_guerrero@ci.richmond.ca.us::67aaf6ed-f979-44e0-8fb2-c4749f02abfb" providerId="AD" clId="Web-{CAEBAD49-2057-E525-5BAA-A2CDE1C6AE33}" dt="2024-10-01T20:48:38.475" v="492" actId="20577"/>
        <pc:sldMkLst>
          <pc:docMk/>
          <pc:sldMk cId="4105021240" sldId="357"/>
        </pc:sldMkLst>
        <pc:spChg chg="mod">
          <ac:chgData name="Beatriz Guerrero" userId="S::beatriz_guerrero@ci.richmond.ca.us::67aaf6ed-f979-44e0-8fb2-c4749f02abfb" providerId="AD" clId="Web-{CAEBAD49-2057-E525-5BAA-A2CDE1C6AE33}" dt="2024-10-01T20:48:38.475" v="492"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CAEBAD49-2057-E525-5BAA-A2CDE1C6AE33}" dt="2024-10-01T20:49:14.648" v="494" actId="20577"/>
        <pc:sldMkLst>
          <pc:docMk/>
          <pc:sldMk cId="426285808" sldId="358"/>
        </pc:sldMkLst>
        <pc:spChg chg="mod">
          <ac:chgData name="Beatriz Guerrero" userId="S::beatriz_guerrero@ci.richmond.ca.us::67aaf6ed-f979-44e0-8fb2-c4749f02abfb" providerId="AD" clId="Web-{CAEBAD49-2057-E525-5BAA-A2CDE1C6AE33}" dt="2024-10-01T20:49:14.648" v="494"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CAEBAD49-2057-E525-5BAA-A2CDE1C6AE33}" dt="2024-10-01T20:50:15.884" v="511" actId="20577"/>
        <pc:sldMkLst>
          <pc:docMk/>
          <pc:sldMk cId="2459958468" sldId="359"/>
        </pc:sldMkLst>
        <pc:spChg chg="mod">
          <ac:chgData name="Beatriz Guerrero" userId="S::beatriz_guerrero@ci.richmond.ca.us::67aaf6ed-f979-44e0-8fb2-c4749f02abfb" providerId="AD" clId="Web-{CAEBAD49-2057-E525-5BAA-A2CDE1C6AE33}" dt="2024-10-01T20:50:15.884" v="511"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CAEBAD49-2057-E525-5BAA-A2CDE1C6AE33}" dt="2024-10-01T20:51:33.965" v="516" actId="20577"/>
        <pc:sldMkLst>
          <pc:docMk/>
          <pc:sldMk cId="3536701632" sldId="364"/>
        </pc:sldMkLst>
        <pc:spChg chg="mod">
          <ac:chgData name="Beatriz Guerrero" userId="S::beatriz_guerrero@ci.richmond.ca.us::67aaf6ed-f979-44e0-8fb2-c4749f02abfb" providerId="AD" clId="Web-{CAEBAD49-2057-E525-5BAA-A2CDE1C6AE33}" dt="2024-10-01T20:51:33.965" v="516" actId="20577"/>
          <ac:spMkLst>
            <pc:docMk/>
            <pc:sldMk cId="3536701632" sldId="364"/>
            <ac:spMk id="3" creationId="{62EB8AE9-3C7F-654E-7F1F-06EFCE53551B}"/>
          </ac:spMkLst>
        </pc:spChg>
      </pc:sldChg>
      <pc:sldChg chg="modSp">
        <pc:chgData name="Beatriz Guerrero" userId="S::beatriz_guerrero@ci.richmond.ca.us::67aaf6ed-f979-44e0-8fb2-c4749f02abfb" providerId="AD" clId="Web-{CAEBAD49-2057-E525-5BAA-A2CDE1C6AE33}" dt="2024-10-01T20:52:18.496" v="530" actId="20577"/>
        <pc:sldMkLst>
          <pc:docMk/>
          <pc:sldMk cId="801964473" sldId="365"/>
        </pc:sldMkLst>
        <pc:spChg chg="mod">
          <ac:chgData name="Beatriz Guerrero" userId="S::beatriz_guerrero@ci.richmond.ca.us::67aaf6ed-f979-44e0-8fb2-c4749f02abfb" providerId="AD" clId="Web-{CAEBAD49-2057-E525-5BAA-A2CDE1C6AE33}" dt="2024-10-01T20:52:18.496" v="530" actId="20577"/>
          <ac:spMkLst>
            <pc:docMk/>
            <pc:sldMk cId="801964473" sldId="365"/>
            <ac:spMk id="3" creationId="{62EB8AE9-3C7F-654E-7F1F-06EFCE53551B}"/>
          </ac:spMkLst>
        </pc:spChg>
      </pc:sldChg>
      <pc:sldChg chg="modSp">
        <pc:chgData name="Beatriz Guerrero" userId="S::beatriz_guerrero@ci.richmond.ca.us::67aaf6ed-f979-44e0-8fb2-c4749f02abfb" providerId="AD" clId="Web-{CAEBAD49-2057-E525-5BAA-A2CDE1C6AE33}" dt="2024-10-01T20:53:07.654" v="533" actId="20577"/>
        <pc:sldMkLst>
          <pc:docMk/>
          <pc:sldMk cId="2250815403" sldId="366"/>
        </pc:sldMkLst>
        <pc:spChg chg="mod">
          <ac:chgData name="Beatriz Guerrero" userId="S::beatriz_guerrero@ci.richmond.ca.us::67aaf6ed-f979-44e0-8fb2-c4749f02abfb" providerId="AD" clId="Web-{CAEBAD49-2057-E525-5BAA-A2CDE1C6AE33}" dt="2024-10-01T20:53:07.654" v="533" actId="20577"/>
          <ac:spMkLst>
            <pc:docMk/>
            <pc:sldMk cId="2250815403" sldId="366"/>
            <ac:spMk id="3" creationId="{62EB8AE9-3C7F-654E-7F1F-06EFCE53551B}"/>
          </ac:spMkLst>
        </pc:spChg>
      </pc:sldChg>
      <pc:sldChg chg="ord">
        <pc:chgData name="Beatriz Guerrero" userId="S::beatriz_guerrero@ci.richmond.ca.us::67aaf6ed-f979-44e0-8fb2-c4749f02abfb" providerId="AD" clId="Web-{CAEBAD49-2057-E525-5BAA-A2CDE1C6AE33}" dt="2024-10-01T17:57:06.499" v="0"/>
        <pc:sldMkLst>
          <pc:docMk/>
          <pc:sldMk cId="1080187068" sldId="396"/>
        </pc:sldMkLst>
      </pc:sldChg>
    </pc:docChg>
  </pc:docChgLst>
  <pc:docChgLst>
    <pc:chgData name="Alice Bruno" userId="S::a.bruno_berkeley.edu#ext#@corcaus.onmicrosoft.com::9f95343b-422f-43c9-b893-898c466114c2" providerId="AD" clId="Web-{DCEB34F9-0EFE-063A-80C0-BC3825820232}"/>
    <pc:docChg chg="modSld">
      <pc:chgData name="Alice Bruno" userId="S::a.bruno_berkeley.edu#ext#@corcaus.onmicrosoft.com::9f95343b-422f-43c9-b893-898c466114c2" providerId="AD" clId="Web-{DCEB34F9-0EFE-063A-80C0-BC3825820232}" dt="2024-06-04T22:19:53.014" v="259" actId="20577"/>
      <pc:docMkLst>
        <pc:docMk/>
      </pc:docMkLst>
      <pc:sldChg chg="modSp">
        <pc:chgData name="Alice Bruno" userId="S::a.bruno_berkeley.edu#ext#@corcaus.onmicrosoft.com::9f95343b-422f-43c9-b893-898c466114c2" providerId="AD" clId="Web-{DCEB34F9-0EFE-063A-80C0-BC3825820232}" dt="2024-06-04T22:19:53.014" v="259" actId="20577"/>
        <pc:sldMkLst>
          <pc:docMk/>
          <pc:sldMk cId="499757999" sldId="371"/>
        </pc:sldMkLst>
        <pc:spChg chg="mod">
          <ac:chgData name="Alice Bruno" userId="S::a.bruno_berkeley.edu#ext#@corcaus.onmicrosoft.com::9f95343b-422f-43c9-b893-898c466114c2" providerId="AD" clId="Web-{DCEB34F9-0EFE-063A-80C0-BC3825820232}" dt="2024-06-04T22:19:53.014" v="259" actId="20577"/>
          <ac:spMkLst>
            <pc:docMk/>
            <pc:sldMk cId="499757999" sldId="371"/>
            <ac:spMk id="3" creationId="{62EB8AE9-3C7F-654E-7F1F-06EFCE53551B}"/>
          </ac:spMkLst>
        </pc:spChg>
      </pc:sldChg>
    </pc:docChg>
  </pc:docChgLst>
  <pc:docChgLst>
    <pc:chgData name="Guest User" userId="S::urn:spo:anon#f0b52c4e7c49979dc7d10adba8a40f6173d81948e6879919f86aa7672d542785::" providerId="AD" clId="Web-{B80442AA-99C3-7676-27A5-FF9E4B4AD080}"/>
    <pc:docChg chg="modSld">
      <pc:chgData name="Guest User" userId="S::urn:spo:anon#f0b52c4e7c49979dc7d10adba8a40f6173d81948e6879919f86aa7672d542785::" providerId="AD" clId="Web-{B80442AA-99C3-7676-27A5-FF9E4B4AD080}" dt="2024-04-23T21:23:03.088" v="306" actId="20577"/>
      <pc:docMkLst>
        <pc:docMk/>
      </pc:docMkLst>
      <pc:sldChg chg="modSp">
        <pc:chgData name="Guest User" userId="S::urn:spo:anon#f0b52c4e7c49979dc7d10adba8a40f6173d81948e6879919f86aa7672d542785::" providerId="AD" clId="Web-{B80442AA-99C3-7676-27A5-FF9E4B4AD080}" dt="2024-04-23T21:23:03.088" v="306" actId="20577"/>
        <pc:sldMkLst>
          <pc:docMk/>
          <pc:sldMk cId="2250815403" sldId="366"/>
        </pc:sldMkLst>
        <pc:spChg chg="mod">
          <ac:chgData name="Guest User" userId="S::urn:spo:anon#f0b52c4e7c49979dc7d10adba8a40f6173d81948e6879919f86aa7672d542785::" providerId="AD" clId="Web-{B80442AA-99C3-7676-27A5-FF9E4B4AD080}" dt="2024-04-23T21:23:03.088" v="306" actId="20577"/>
          <ac:spMkLst>
            <pc:docMk/>
            <pc:sldMk cId="2250815403" sldId="366"/>
            <ac:spMk id="3" creationId="{62EB8AE9-3C7F-654E-7F1F-06EFCE53551B}"/>
          </ac:spMkLst>
        </pc:spChg>
      </pc:sldChg>
    </pc:docChg>
  </pc:docChgLst>
  <pc:docChgLst>
    <pc:chgData name="mayeli" userId="S::mayeli_richcityrides.org#ext#@corcaus.onmicrosoft.com::b235e856-4220-4312-9d32-914e02c30cf4" providerId="AD" clId="Web-{9D712184-9405-E822-D992-0E8B9B8E6C19}"/>
    <pc:docChg chg="modSld">
      <pc:chgData name="mayeli" userId="S::mayeli_richcityrides.org#ext#@corcaus.onmicrosoft.com::b235e856-4220-4312-9d32-914e02c30cf4" providerId="AD" clId="Web-{9D712184-9405-E822-D992-0E8B9B8E6C19}" dt="2024-04-26T18:52:20.210" v="389" actId="20577"/>
      <pc:docMkLst>
        <pc:docMk/>
      </pc:docMkLst>
      <pc:sldChg chg="modSp">
        <pc:chgData name="mayeli" userId="S::mayeli_richcityrides.org#ext#@corcaus.onmicrosoft.com::b235e856-4220-4312-9d32-914e02c30cf4" providerId="AD" clId="Web-{9D712184-9405-E822-D992-0E8B9B8E6C19}" dt="2024-04-26T18:52:20.210" v="389" actId="20577"/>
        <pc:sldMkLst>
          <pc:docMk/>
          <pc:sldMk cId="1730085481" sldId="361"/>
        </pc:sldMkLst>
        <pc:spChg chg="mod">
          <ac:chgData name="mayeli" userId="S::mayeli_richcityrides.org#ext#@corcaus.onmicrosoft.com::b235e856-4220-4312-9d32-914e02c30cf4" providerId="AD" clId="Web-{9D712184-9405-E822-D992-0E8B9B8E6C19}" dt="2024-04-26T18:52:20.210" v="389" actId="20577"/>
          <ac:spMkLst>
            <pc:docMk/>
            <pc:sldMk cId="1730085481" sldId="361"/>
            <ac:spMk id="3" creationId="{62EB8AE9-3C7F-654E-7F1F-06EFCE53551B}"/>
          </ac:spMkLst>
        </pc:spChg>
      </pc:sldChg>
    </pc:docChg>
  </pc:docChgLst>
  <pc:docChgLst>
    <pc:chgData name="Guest User" userId="S::urn:spo:anon#98cbafe9fd13de0f807c02020b58a8629fb137f7a0b6f49457d9a99c16a5fbbf::" providerId="AD" clId="Web-{77D0E5E5-C494-2DAA-8F25-575372541F98}"/>
    <pc:docChg chg="modSld">
      <pc:chgData name="Guest User" userId="S::urn:spo:anon#98cbafe9fd13de0f807c02020b58a8629fb137f7a0b6f49457d9a99c16a5fbbf::" providerId="AD" clId="Web-{77D0E5E5-C494-2DAA-8F25-575372541F98}" dt="2024-04-23T16:21:11.168" v="184" actId="20577"/>
      <pc:docMkLst>
        <pc:docMk/>
      </pc:docMkLst>
      <pc:sldChg chg="modSp">
        <pc:chgData name="Guest User" userId="S::urn:spo:anon#98cbafe9fd13de0f807c02020b58a8629fb137f7a0b6f49457d9a99c16a5fbbf::" providerId="AD" clId="Web-{77D0E5E5-C494-2DAA-8F25-575372541F98}" dt="2024-04-23T16:21:11.168" v="184" actId="20577"/>
        <pc:sldMkLst>
          <pc:docMk/>
          <pc:sldMk cId="2459958468" sldId="359"/>
        </pc:sldMkLst>
        <pc:spChg chg="mod">
          <ac:chgData name="Guest User" userId="S::urn:spo:anon#98cbafe9fd13de0f807c02020b58a8629fb137f7a0b6f49457d9a99c16a5fbbf::" providerId="AD" clId="Web-{77D0E5E5-C494-2DAA-8F25-575372541F98}" dt="2024-04-23T16:21:11.168" v="184" actId="20577"/>
          <ac:spMkLst>
            <pc:docMk/>
            <pc:sldMk cId="2459958468" sldId="359"/>
            <ac:spMk id="3" creationId="{62EB8AE9-3C7F-654E-7F1F-06EFCE53551B}"/>
          </ac:spMkLst>
        </pc:spChg>
      </pc:sldChg>
    </pc:docChg>
  </pc:docChgLst>
  <pc:docChgLst>
    <pc:chgData name="Beatriz Guerrero" userId="S::beatriz_guerrero@ci.richmond.ca.us::67aaf6ed-f979-44e0-8fb2-c4749f02abfb" providerId="AD" clId="Web-{F12A1738-8B92-40A9-64CB-CA1FBB055C1D}"/>
    <pc:docChg chg="modSld">
      <pc:chgData name="Beatriz Guerrero" userId="S::beatriz_guerrero@ci.richmond.ca.us::67aaf6ed-f979-44e0-8fb2-c4749f02abfb" providerId="AD" clId="Web-{F12A1738-8B92-40A9-64CB-CA1FBB055C1D}" dt="2024-06-03T17:18:12.157" v="1" actId="20577"/>
      <pc:docMkLst>
        <pc:docMk/>
      </pc:docMkLst>
      <pc:sldChg chg="modSp">
        <pc:chgData name="Beatriz Guerrero" userId="S::beatriz_guerrero@ci.richmond.ca.us::67aaf6ed-f979-44e0-8fb2-c4749f02abfb" providerId="AD" clId="Web-{F12A1738-8B92-40A9-64CB-CA1FBB055C1D}" dt="2024-06-03T17:18:12.157" v="1" actId="20577"/>
        <pc:sldMkLst>
          <pc:docMk/>
          <pc:sldMk cId="2250815403" sldId="366"/>
        </pc:sldMkLst>
        <pc:spChg chg="mod">
          <ac:chgData name="Beatriz Guerrero" userId="S::beatriz_guerrero@ci.richmond.ca.us::67aaf6ed-f979-44e0-8fb2-c4749f02abfb" providerId="AD" clId="Web-{F12A1738-8B92-40A9-64CB-CA1FBB055C1D}" dt="2024-06-03T17:18:12.157" v="1"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DBAA943D-63C5-7FBE-7CB4-2313E948B0F2}"/>
    <pc:docChg chg="modSld">
      <pc:chgData name="Guest User" userId="S::urn:spo:anon#f0b52c4e7c49979dc7d10adba8a40f6173d81948e6879919f86aa7672d542785::" providerId="AD" clId="Web-{DBAA943D-63C5-7FBE-7CB4-2313E948B0F2}" dt="2024-04-26T22:43:39.234" v="102" actId="20577"/>
      <pc:docMkLst>
        <pc:docMk/>
      </pc:docMkLst>
      <pc:sldChg chg="modSp">
        <pc:chgData name="Guest User" userId="S::urn:spo:anon#f0b52c4e7c49979dc7d10adba8a40f6173d81948e6879919f86aa7672d542785::" providerId="AD" clId="Web-{DBAA943D-63C5-7FBE-7CB4-2313E948B0F2}" dt="2024-04-26T22:43:39.234" v="102" actId="20577"/>
        <pc:sldMkLst>
          <pc:docMk/>
          <pc:sldMk cId="3536701632" sldId="364"/>
        </pc:sldMkLst>
        <pc:spChg chg="mod">
          <ac:chgData name="Guest User" userId="S::urn:spo:anon#f0b52c4e7c49979dc7d10adba8a40f6173d81948e6879919f86aa7672d542785::" providerId="AD" clId="Web-{DBAA943D-63C5-7FBE-7CB4-2313E948B0F2}" dt="2024-04-26T22:43:39.234" v="102" actId="20577"/>
          <ac:spMkLst>
            <pc:docMk/>
            <pc:sldMk cId="3536701632" sldId="364"/>
            <ac:spMk id="3" creationId="{62EB8AE9-3C7F-654E-7F1F-06EFCE53551B}"/>
          </ac:spMkLst>
        </pc:spChg>
      </pc:sldChg>
      <pc:sldChg chg="modSp">
        <pc:chgData name="Guest User" userId="S::urn:spo:anon#f0b52c4e7c49979dc7d10adba8a40f6173d81948e6879919f86aa7672d542785::" providerId="AD" clId="Web-{DBAA943D-63C5-7FBE-7CB4-2313E948B0F2}" dt="2024-04-26T22:41:10.621" v="26" actId="20577"/>
        <pc:sldMkLst>
          <pc:docMk/>
          <pc:sldMk cId="801964473" sldId="365"/>
        </pc:sldMkLst>
        <pc:spChg chg="mod">
          <ac:chgData name="Guest User" userId="S::urn:spo:anon#f0b52c4e7c49979dc7d10adba8a40f6173d81948e6879919f86aa7672d542785::" providerId="AD" clId="Web-{DBAA943D-63C5-7FBE-7CB4-2313E948B0F2}" dt="2024-04-26T22:41:10.621" v="26" actId="20577"/>
          <ac:spMkLst>
            <pc:docMk/>
            <pc:sldMk cId="801964473" sldId="365"/>
            <ac:spMk id="3" creationId="{62EB8AE9-3C7F-654E-7F1F-06EFCE53551B}"/>
          </ac:spMkLst>
        </pc:spChg>
      </pc:sldChg>
    </pc:docChg>
  </pc:docChgLst>
  <pc:docChgLst>
    <pc:chgData name="Beatriz Guerrero" userId="S::beatriz_guerrero@ci.richmond.ca.us::67aaf6ed-f979-44e0-8fb2-c4749f02abfb" providerId="AD" clId="Web-{750729F0-B404-089E-0143-132D3BBDE5EF}"/>
    <pc:docChg chg="modSld">
      <pc:chgData name="Beatriz Guerrero" userId="S::beatriz_guerrero@ci.richmond.ca.us::67aaf6ed-f979-44e0-8fb2-c4749f02abfb" providerId="AD" clId="Web-{750729F0-B404-089E-0143-132D3BBDE5EF}" dt="2024-04-22T23:08:42.849" v="19" actId="20577"/>
      <pc:docMkLst>
        <pc:docMk/>
      </pc:docMkLst>
      <pc:sldChg chg="modSp">
        <pc:chgData name="Beatriz Guerrero" userId="S::beatriz_guerrero@ci.richmond.ca.us::67aaf6ed-f979-44e0-8fb2-c4749f02abfb" providerId="AD" clId="Web-{750729F0-B404-089E-0143-132D3BBDE5EF}" dt="2024-04-22T23:08:42.849" v="19" actId="20577"/>
        <pc:sldMkLst>
          <pc:docMk/>
          <pc:sldMk cId="3787884324" sldId="373"/>
        </pc:sldMkLst>
        <pc:spChg chg="mod">
          <ac:chgData name="Beatriz Guerrero" userId="S::beatriz_guerrero@ci.richmond.ca.us::67aaf6ed-f979-44e0-8fb2-c4749f02abfb" providerId="AD" clId="Web-{750729F0-B404-089E-0143-132D3BBDE5EF}" dt="2024-04-22T23:08:42.849" v="19" actId="20577"/>
          <ac:spMkLst>
            <pc:docMk/>
            <pc:sldMk cId="3787884324" sldId="373"/>
            <ac:spMk id="2" creationId="{0B653A10-04B5-8CFA-DC96-99D573FC2481}"/>
          </ac:spMkLst>
        </pc:spChg>
      </pc:sldChg>
    </pc:docChg>
  </pc:docChgLst>
  <pc:docChgLst>
    <pc:chgData name="Adrian Bernal" userId="d6befd46-073f-4aa2-a486-1647463916bd" providerId="ADAL" clId="{4C09F755-E32B-408F-B1B7-3DBC9AE24C75}"/>
    <pc:docChg chg="modSld">
      <pc:chgData name="Adrian Bernal" userId="d6befd46-073f-4aa2-a486-1647463916bd" providerId="ADAL" clId="{4C09F755-E32B-408F-B1B7-3DBC9AE24C75}" dt="2024-06-21T22:50:54.310" v="8" actId="20577"/>
      <pc:docMkLst>
        <pc:docMk/>
      </pc:docMkLst>
      <pc:sldChg chg="modSp">
        <pc:chgData name="Adrian Bernal" userId="d6befd46-073f-4aa2-a486-1647463916bd" providerId="ADAL" clId="{4C09F755-E32B-408F-B1B7-3DBC9AE24C75}" dt="2024-06-21T22:50:54.310" v="8" actId="20577"/>
        <pc:sldMkLst>
          <pc:docMk/>
          <pc:sldMk cId="791005041" sldId="274"/>
        </pc:sldMkLst>
        <pc:spChg chg="mod">
          <ac:chgData name="Adrian Bernal" userId="d6befd46-073f-4aa2-a486-1647463916bd" providerId="ADAL" clId="{4C09F755-E32B-408F-B1B7-3DBC9AE24C75}" dt="2024-06-21T22:50:54.310" v="8" actId="20577"/>
          <ac:spMkLst>
            <pc:docMk/>
            <pc:sldMk cId="791005041" sldId="274"/>
            <ac:spMk id="4" creationId="{C3A027EE-ABF4-53DC-325A-DE2CD7FD38DF}"/>
          </ac:spMkLst>
        </pc:spChg>
      </pc:sldChg>
    </pc:docChg>
  </pc:docChgLst>
  <pc:docChgLst>
    <pc:chgData name="Guest User" userId="S::urn:spo:anon#354b8f43a467d24a2d420cc158d03909d5f5cc1a7a79fbfd5ab7188150970f12::" providerId="AD" clId="Web-{79BAA9CA-A062-E0F3-CCFB-6BD23B7A5626}"/>
    <pc:docChg chg="modSld">
      <pc:chgData name="Guest User" userId="S::urn:spo:anon#354b8f43a467d24a2d420cc158d03909d5f5cc1a7a79fbfd5ab7188150970f12::" providerId="AD" clId="Web-{79BAA9CA-A062-E0F3-CCFB-6BD23B7A5626}" dt="2024-09-25T21:24:09.878" v="241" actId="20577"/>
      <pc:docMkLst>
        <pc:docMk/>
      </pc:docMkLst>
      <pc:sldChg chg="modSp">
        <pc:chgData name="Guest User" userId="S::urn:spo:anon#354b8f43a467d24a2d420cc158d03909d5f5cc1a7a79fbfd5ab7188150970f12::" providerId="AD" clId="Web-{79BAA9CA-A062-E0F3-CCFB-6BD23B7A5626}" dt="2024-09-25T21:24:09.878" v="241" actId="20577"/>
        <pc:sldMkLst>
          <pc:docMk/>
          <pc:sldMk cId="1246568473" sldId="362"/>
        </pc:sldMkLst>
        <pc:spChg chg="mod">
          <ac:chgData name="Guest User" userId="S::urn:spo:anon#354b8f43a467d24a2d420cc158d03909d5f5cc1a7a79fbfd5ab7188150970f12::" providerId="AD" clId="Web-{79BAA9CA-A062-E0F3-CCFB-6BD23B7A5626}" dt="2024-09-25T21:24:09.878" v="241" actId="20577"/>
          <ac:spMkLst>
            <pc:docMk/>
            <pc:sldMk cId="1246568473" sldId="362"/>
            <ac:spMk id="3" creationId="{62EB8AE9-3C7F-654E-7F1F-06EFCE53551B}"/>
          </ac:spMkLst>
        </pc:spChg>
      </pc:sldChg>
    </pc:docChg>
  </pc:docChgLst>
  <pc:docChgLst>
    <pc:chgData name="Guest User" userId="S::urn:spo:anon#e408f8a5414733bb8ddc938564f7f4fe7fffa3d76447aa70776c5204a2808718::" providerId="AD" clId="Web-{EAF0EEB1-707C-79D5-8280-CA229E07A2A1}"/>
    <pc:docChg chg="modSld">
      <pc:chgData name="Guest User" userId="S::urn:spo:anon#e408f8a5414733bb8ddc938564f7f4fe7fffa3d76447aa70776c5204a2808718::" providerId="AD" clId="Web-{EAF0EEB1-707C-79D5-8280-CA229E07A2A1}" dt="2024-05-25T00:22:44.186" v="112" actId="20577"/>
      <pc:docMkLst>
        <pc:docMk/>
      </pc:docMkLst>
      <pc:sldChg chg="modSp">
        <pc:chgData name="Guest User" userId="S::urn:spo:anon#e408f8a5414733bb8ddc938564f7f4fe7fffa3d76447aa70776c5204a2808718::" providerId="AD" clId="Web-{EAF0EEB1-707C-79D5-8280-CA229E07A2A1}" dt="2024-05-25T00:22:44.186" v="112" actId="20577"/>
        <pc:sldMkLst>
          <pc:docMk/>
          <pc:sldMk cId="2250815403" sldId="366"/>
        </pc:sldMkLst>
        <pc:spChg chg="mod">
          <ac:chgData name="Guest User" userId="S::urn:spo:anon#e408f8a5414733bb8ddc938564f7f4fe7fffa3d76447aa70776c5204a2808718::" providerId="AD" clId="Web-{EAF0EEB1-707C-79D5-8280-CA229E07A2A1}" dt="2024-05-25T00:22:44.186" v="112" actId="20577"/>
          <ac:spMkLst>
            <pc:docMk/>
            <pc:sldMk cId="2250815403" sldId="366"/>
            <ac:spMk id="3" creationId="{62EB8AE9-3C7F-654E-7F1F-06EFCE53551B}"/>
          </ac:spMkLst>
        </pc:spChg>
      </pc:sldChg>
    </pc:docChg>
  </pc:docChgLst>
  <pc:docChgLst>
    <pc:chgData name="Matias Eusterbrock" userId="S::matias_eusterbrock@ci.richmond.ca.us::2acf7dc6-60d3-46b4-9083-a8db0d85c52f" providerId="AD" clId="Web-{66823940-F3FC-AEF1-26C1-7536D27BDEB6}"/>
    <pc:docChg chg="addSld delSld modSld">
      <pc:chgData name="Matias Eusterbrock" userId="S::matias_eusterbrock@ci.richmond.ca.us::2acf7dc6-60d3-46b4-9083-a8db0d85c52f" providerId="AD" clId="Web-{66823940-F3FC-AEF1-26C1-7536D27BDEB6}" dt="2024-09-23T17:59:03.029" v="130"/>
      <pc:docMkLst>
        <pc:docMk/>
      </pc:docMkLst>
      <pc:sldChg chg="modSp">
        <pc:chgData name="Matias Eusterbrock" userId="S::matias_eusterbrock@ci.richmond.ca.us::2acf7dc6-60d3-46b4-9083-a8db0d85c52f" providerId="AD" clId="Web-{66823940-F3FC-AEF1-26C1-7536D27BDEB6}" dt="2024-09-23T17:15:33.290" v="59" actId="20577"/>
        <pc:sldMkLst>
          <pc:docMk/>
          <pc:sldMk cId="3787884324" sldId="373"/>
        </pc:sldMkLst>
        <pc:spChg chg="mod">
          <ac:chgData name="Matias Eusterbrock" userId="S::matias_eusterbrock@ci.richmond.ca.us::2acf7dc6-60d3-46b4-9083-a8db0d85c52f" providerId="AD" clId="Web-{66823940-F3FC-AEF1-26C1-7536D27BDEB6}" dt="2024-09-23T17:15:33.290" v="59" actId="20577"/>
          <ac:spMkLst>
            <pc:docMk/>
            <pc:sldMk cId="3787884324" sldId="373"/>
            <ac:spMk id="2" creationId="{0B653A10-04B5-8CFA-DC96-99D573FC2481}"/>
          </ac:spMkLst>
        </pc:spChg>
      </pc:sldChg>
      <pc:sldChg chg="modSp del">
        <pc:chgData name="Matias Eusterbrock" userId="S::matias_eusterbrock@ci.richmond.ca.us::2acf7dc6-60d3-46b4-9083-a8db0d85c52f" providerId="AD" clId="Web-{66823940-F3FC-AEF1-26C1-7536D27BDEB6}" dt="2024-09-23T17:59:03.029" v="130"/>
        <pc:sldMkLst>
          <pc:docMk/>
          <pc:sldMk cId="2047995120" sldId="388"/>
        </pc:sldMkLst>
        <pc:spChg chg="mod">
          <ac:chgData name="Matias Eusterbrock" userId="S::matias_eusterbrock@ci.richmond.ca.us::2acf7dc6-60d3-46b4-9083-a8db0d85c52f" providerId="AD" clId="Web-{66823940-F3FC-AEF1-26C1-7536D27BDEB6}" dt="2024-09-23T17:16:18.056" v="75" actId="20577"/>
          <ac:spMkLst>
            <pc:docMk/>
            <pc:sldMk cId="2047995120" sldId="388"/>
            <ac:spMk id="2" creationId="{0B653A10-04B5-8CFA-DC96-99D573FC2481}"/>
          </ac:spMkLst>
        </pc:spChg>
        <pc:spChg chg="mod">
          <ac:chgData name="Matias Eusterbrock" userId="S::matias_eusterbrock@ci.richmond.ca.us::2acf7dc6-60d3-46b4-9083-a8db0d85c52f" providerId="AD" clId="Web-{66823940-F3FC-AEF1-26C1-7536D27BDEB6}" dt="2024-09-23T17:15:58.446" v="71" actId="14100"/>
          <ac:spMkLst>
            <pc:docMk/>
            <pc:sldMk cId="2047995120" sldId="388"/>
            <ac:spMk id="3" creationId="{302844EA-6507-867D-36EB-FB00F8365C4F}"/>
          </ac:spMkLst>
        </pc:spChg>
      </pc:sldChg>
      <pc:sldChg chg="modSp">
        <pc:chgData name="Matias Eusterbrock" userId="S::matias_eusterbrock@ci.richmond.ca.us::2acf7dc6-60d3-46b4-9083-a8db0d85c52f" providerId="AD" clId="Web-{66823940-F3FC-AEF1-26C1-7536D27BDEB6}" dt="2024-09-23T17:18:09.104" v="89" actId="20577"/>
        <pc:sldMkLst>
          <pc:docMk/>
          <pc:sldMk cId="1715754008" sldId="393"/>
        </pc:sldMkLst>
        <pc:spChg chg="mod">
          <ac:chgData name="Matias Eusterbrock" userId="S::matias_eusterbrock@ci.richmond.ca.us::2acf7dc6-60d3-46b4-9083-a8db0d85c52f" providerId="AD" clId="Web-{66823940-F3FC-AEF1-26C1-7536D27BDEB6}" dt="2024-09-23T17:18:09.104" v="89" actId="20577"/>
          <ac:spMkLst>
            <pc:docMk/>
            <pc:sldMk cId="1715754008" sldId="393"/>
            <ac:spMk id="2" creationId="{0B653A10-04B5-8CFA-DC96-99D573FC2481}"/>
          </ac:spMkLst>
        </pc:spChg>
        <pc:spChg chg="mod">
          <ac:chgData name="Matias Eusterbrock" userId="S::matias_eusterbrock@ci.richmond.ca.us::2acf7dc6-60d3-46b4-9083-a8db0d85c52f" providerId="AD" clId="Web-{66823940-F3FC-AEF1-26C1-7536D27BDEB6}" dt="2024-09-23T17:16:35.994" v="84" actId="20577"/>
          <ac:spMkLst>
            <pc:docMk/>
            <pc:sldMk cId="1715754008" sldId="393"/>
            <ac:spMk id="3" creationId="{302844EA-6507-867D-36EB-FB00F8365C4F}"/>
          </ac:spMkLst>
        </pc:spChg>
      </pc:sldChg>
      <pc:sldChg chg="modSp add replId">
        <pc:chgData name="Matias Eusterbrock" userId="S::matias_eusterbrock@ci.richmond.ca.us::2acf7dc6-60d3-46b4-9083-a8db0d85c52f" providerId="AD" clId="Web-{66823940-F3FC-AEF1-26C1-7536D27BDEB6}" dt="2024-09-23T17:18:42.401" v="129" actId="20577"/>
        <pc:sldMkLst>
          <pc:docMk/>
          <pc:sldMk cId="1093548900" sldId="395"/>
        </pc:sldMkLst>
        <pc:spChg chg="mod">
          <ac:chgData name="Matias Eusterbrock" userId="S::matias_eusterbrock@ci.richmond.ca.us::2acf7dc6-60d3-46b4-9083-a8db0d85c52f" providerId="AD" clId="Web-{66823940-F3FC-AEF1-26C1-7536D27BDEB6}" dt="2024-09-23T17:18:06.213" v="88" actId="20577"/>
          <ac:spMkLst>
            <pc:docMk/>
            <pc:sldMk cId="1093548900" sldId="395"/>
            <ac:spMk id="2" creationId="{0B653A10-04B5-8CFA-DC96-99D573FC2481}"/>
          </ac:spMkLst>
        </pc:spChg>
        <pc:spChg chg="mod">
          <ac:chgData name="Matias Eusterbrock" userId="S::matias_eusterbrock@ci.richmond.ca.us::2acf7dc6-60d3-46b4-9083-a8db0d85c52f" providerId="AD" clId="Web-{66823940-F3FC-AEF1-26C1-7536D27BDEB6}" dt="2024-09-23T17:18:42.401" v="129" actId="20577"/>
          <ac:spMkLst>
            <pc:docMk/>
            <pc:sldMk cId="1093548900" sldId="395"/>
            <ac:spMk id="3" creationId="{302844EA-6507-867D-36EB-FB00F8365C4F}"/>
          </ac:spMkLst>
        </pc:spChg>
      </pc:sldChg>
      <pc:sldChg chg="modSp add replId">
        <pc:chgData name="Matias Eusterbrock" userId="S::matias_eusterbrock@ci.richmond.ca.us::2acf7dc6-60d3-46b4-9083-a8db0d85c52f" providerId="AD" clId="Web-{66823940-F3FC-AEF1-26C1-7536D27BDEB6}" dt="2024-09-23T17:18:25.776" v="118"/>
        <pc:sldMkLst>
          <pc:docMk/>
          <pc:sldMk cId="1080187068" sldId="396"/>
        </pc:sldMkLst>
        <pc:spChg chg="mod">
          <ac:chgData name="Matias Eusterbrock" userId="S::matias_eusterbrock@ci.richmond.ca.us::2acf7dc6-60d3-46b4-9083-a8db0d85c52f" providerId="AD" clId="Web-{66823940-F3FC-AEF1-26C1-7536D27BDEB6}" dt="2024-09-23T17:18:25.776" v="118"/>
          <ac:spMkLst>
            <pc:docMk/>
            <pc:sldMk cId="1080187068" sldId="396"/>
            <ac:spMk id="3" creationId="{302844EA-6507-867D-36EB-FB00F8365C4F}"/>
          </ac:spMkLst>
        </pc:spChg>
      </pc:sldChg>
    </pc:docChg>
  </pc:docChgLst>
  <pc:docChgLst>
    <pc:chgData name="Guest User" userId="S::urn:spo:anon#354b8f43a467d24a2d420cc158d03909d5f5cc1a7a79fbfd5ab7188150970f12::" providerId="AD" clId="Web-{67C3F47F-9363-FD99-2FC1-5FDCF0A60F94}"/>
    <pc:docChg chg="modSld">
      <pc:chgData name="Guest User" userId="S::urn:spo:anon#354b8f43a467d24a2d420cc158d03909d5f5cc1a7a79fbfd5ab7188150970f12::" providerId="AD" clId="Web-{67C3F47F-9363-FD99-2FC1-5FDCF0A60F94}" dt="2024-09-24T20:48:34.902" v="945" actId="20577"/>
      <pc:docMkLst>
        <pc:docMk/>
      </pc:docMkLst>
      <pc:sldChg chg="modSp">
        <pc:chgData name="Guest User" userId="S::urn:spo:anon#354b8f43a467d24a2d420cc158d03909d5f5cc1a7a79fbfd5ab7188150970f12::" providerId="AD" clId="Web-{67C3F47F-9363-FD99-2FC1-5FDCF0A60F94}" dt="2024-09-24T20:48:34.902" v="945" actId="20577"/>
        <pc:sldMkLst>
          <pc:docMk/>
          <pc:sldMk cId="2250815403" sldId="366"/>
        </pc:sldMkLst>
        <pc:spChg chg="mod">
          <ac:chgData name="Guest User" userId="S::urn:spo:anon#354b8f43a467d24a2d420cc158d03909d5f5cc1a7a79fbfd5ab7188150970f12::" providerId="AD" clId="Web-{67C3F47F-9363-FD99-2FC1-5FDCF0A60F94}" dt="2024-09-24T20:48:34.902" v="945"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47D3AE05-A521-415B-1702-3F07C73D1F5E}"/>
    <pc:docChg chg="modSld">
      <pc:chgData name="Guest User" userId="S::urn:spo:anon#f0b52c4e7c49979dc7d10adba8a40f6173d81948e6879919f86aa7672d542785::" providerId="AD" clId="Web-{47D3AE05-A521-415B-1702-3F07C73D1F5E}" dt="2024-04-23T18:04:15.168" v="472" actId="14100"/>
      <pc:docMkLst>
        <pc:docMk/>
      </pc:docMkLst>
      <pc:sldChg chg="modSp">
        <pc:chgData name="Guest User" userId="S::urn:spo:anon#f0b52c4e7c49979dc7d10adba8a40f6173d81948e6879919f86aa7672d542785::" providerId="AD" clId="Web-{47D3AE05-A521-415B-1702-3F07C73D1F5E}" dt="2024-04-23T18:04:15.168" v="472" actId="14100"/>
        <pc:sldMkLst>
          <pc:docMk/>
          <pc:sldMk cId="1246568473" sldId="362"/>
        </pc:sldMkLst>
        <pc:spChg chg="mod">
          <ac:chgData name="Guest User" userId="S::urn:spo:anon#f0b52c4e7c49979dc7d10adba8a40f6173d81948e6879919f86aa7672d542785::" providerId="AD" clId="Web-{47D3AE05-A521-415B-1702-3F07C73D1F5E}" dt="2024-04-23T18:04:15.168" v="472" actId="14100"/>
          <ac:spMkLst>
            <pc:docMk/>
            <pc:sldMk cId="1246568473" sldId="362"/>
            <ac:spMk id="3" creationId="{62EB8AE9-3C7F-654E-7F1F-06EFCE53551B}"/>
          </ac:spMkLst>
        </pc:spChg>
      </pc:sldChg>
    </pc:docChg>
  </pc:docChgLst>
  <pc:docChgLst>
    <pc:chgData name="Guest User" userId="S::urn:spo:anon#354b8f43a467d24a2d420cc158d03909d5f5cc1a7a79fbfd5ab7188150970f12::" providerId="AD" clId="Web-{A198D4C7-4A27-DF08-18A8-F403DE853C21}"/>
    <pc:docChg chg="modSld">
      <pc:chgData name="Guest User" userId="S::urn:spo:anon#354b8f43a467d24a2d420cc158d03909d5f5cc1a7a79fbfd5ab7188150970f12::" providerId="AD" clId="Web-{A198D4C7-4A27-DF08-18A8-F403DE853C21}" dt="2024-10-02T18:32:14.073" v="182" actId="20577"/>
      <pc:docMkLst>
        <pc:docMk/>
      </pc:docMkLst>
      <pc:sldChg chg="modSp">
        <pc:chgData name="Guest User" userId="S::urn:spo:anon#354b8f43a467d24a2d420cc158d03909d5f5cc1a7a79fbfd5ab7188150970f12::" providerId="AD" clId="Web-{A198D4C7-4A27-DF08-18A8-F403DE853C21}" dt="2024-10-02T18:32:14.073" v="182" actId="20577"/>
        <pc:sldMkLst>
          <pc:docMk/>
          <pc:sldMk cId="19214237" sldId="363"/>
        </pc:sldMkLst>
        <pc:spChg chg="mod">
          <ac:chgData name="Guest User" userId="S::urn:spo:anon#354b8f43a467d24a2d420cc158d03909d5f5cc1a7a79fbfd5ab7188150970f12::" providerId="AD" clId="Web-{A198D4C7-4A27-DF08-18A8-F403DE853C21}" dt="2024-10-02T18:32:14.073" v="182" actId="20577"/>
          <ac:spMkLst>
            <pc:docMk/>
            <pc:sldMk cId="19214237" sldId="363"/>
            <ac:spMk id="3" creationId="{62EB8AE9-3C7F-654E-7F1F-06EFCE53551B}"/>
          </ac:spMkLst>
        </pc:spChg>
      </pc:sldChg>
    </pc:docChg>
  </pc:docChgLst>
  <pc:docChgLst>
    <pc:chgData name="Guest User" userId="S::urn:spo:anon#e408f8a5414733bb8ddc938564f7f4fe7fffa3d76447aa70776c5204a2808718::" providerId="AD" clId="Web-{D1791F09-0EBD-36FE-30CF-161502C18AD7}"/>
    <pc:docChg chg="modSld">
      <pc:chgData name="Guest User" userId="S::urn:spo:anon#e408f8a5414733bb8ddc938564f7f4fe7fffa3d76447aa70776c5204a2808718::" providerId="AD" clId="Web-{D1791F09-0EBD-36FE-30CF-161502C18AD7}" dt="2024-05-28T18:43:05.260" v="418" actId="20577"/>
      <pc:docMkLst>
        <pc:docMk/>
      </pc:docMkLst>
      <pc:sldChg chg="modSp">
        <pc:chgData name="Guest User" userId="S::urn:spo:anon#e408f8a5414733bb8ddc938564f7f4fe7fffa3d76447aa70776c5204a2808718::" providerId="AD" clId="Web-{D1791F09-0EBD-36FE-30CF-161502C18AD7}" dt="2024-05-28T17:21:34.660" v="73" actId="20577"/>
        <pc:sldMkLst>
          <pc:docMk/>
          <pc:sldMk cId="3536701632" sldId="364"/>
        </pc:sldMkLst>
        <pc:spChg chg="mod">
          <ac:chgData name="Guest User" userId="S::urn:spo:anon#e408f8a5414733bb8ddc938564f7f4fe7fffa3d76447aa70776c5204a2808718::" providerId="AD" clId="Web-{D1791F09-0EBD-36FE-30CF-161502C18AD7}" dt="2024-05-28T17:21:34.660" v="73" actId="20577"/>
          <ac:spMkLst>
            <pc:docMk/>
            <pc:sldMk cId="3536701632" sldId="364"/>
            <ac:spMk id="3" creationId="{62EB8AE9-3C7F-654E-7F1F-06EFCE53551B}"/>
          </ac:spMkLst>
        </pc:spChg>
      </pc:sldChg>
      <pc:sldChg chg="modSp">
        <pc:chgData name="Guest User" userId="S::urn:spo:anon#e408f8a5414733bb8ddc938564f7f4fe7fffa3d76447aa70776c5204a2808718::" providerId="AD" clId="Web-{D1791F09-0EBD-36FE-30CF-161502C18AD7}" dt="2024-05-28T18:43:05.260" v="418" actId="20577"/>
        <pc:sldMkLst>
          <pc:docMk/>
          <pc:sldMk cId="801964473" sldId="365"/>
        </pc:sldMkLst>
        <pc:spChg chg="mod">
          <ac:chgData name="Guest User" userId="S::urn:spo:anon#e408f8a5414733bb8ddc938564f7f4fe7fffa3d76447aa70776c5204a2808718::" providerId="AD" clId="Web-{D1791F09-0EBD-36FE-30CF-161502C18AD7}" dt="2024-05-28T18:43:05.260" v="418" actId="20577"/>
          <ac:spMkLst>
            <pc:docMk/>
            <pc:sldMk cId="801964473" sldId="365"/>
            <ac:spMk id="3" creationId="{62EB8AE9-3C7F-654E-7F1F-06EFCE53551B}"/>
          </ac:spMkLst>
        </pc:spChg>
      </pc:sldChg>
    </pc:docChg>
  </pc:docChgLst>
  <pc:docChgLst>
    <pc:chgData name="Matias Eusterbrock" userId="S::matias_eusterbrock@ci.richmond.ca.us::2acf7dc6-60d3-46b4-9083-a8db0d85c52f" providerId="AD" clId="Web-{C6CBF86F-5FB4-7FFE-3D36-8D5A2E128B7B}"/>
    <pc:docChg chg="addSld modSld">
      <pc:chgData name="Matias Eusterbrock" userId="S::matias_eusterbrock@ci.richmond.ca.us::2acf7dc6-60d3-46b4-9083-a8db0d85c52f" providerId="AD" clId="Web-{C6CBF86F-5FB4-7FFE-3D36-8D5A2E128B7B}" dt="2024-04-30T20:59:54.218" v="546"/>
      <pc:docMkLst>
        <pc:docMk/>
      </pc:docMkLst>
      <pc:sldChg chg="modSp">
        <pc:chgData name="Matias Eusterbrock" userId="S::matias_eusterbrock@ci.richmond.ca.us::2acf7dc6-60d3-46b4-9083-a8db0d85c52f" providerId="AD" clId="Web-{C6CBF86F-5FB4-7FFE-3D36-8D5A2E128B7B}" dt="2024-04-30T20:58:25.514" v="457" actId="1076"/>
        <pc:sldMkLst>
          <pc:docMk/>
          <pc:sldMk cId="3787884324" sldId="373"/>
        </pc:sldMkLst>
        <pc:spChg chg="mod">
          <ac:chgData name="Matias Eusterbrock" userId="S::matias_eusterbrock@ci.richmond.ca.us::2acf7dc6-60d3-46b4-9083-a8db0d85c52f" providerId="AD" clId="Web-{C6CBF86F-5FB4-7FFE-3D36-8D5A2E128B7B}" dt="2024-04-30T20:52:06.276" v="118" actId="20577"/>
          <ac:spMkLst>
            <pc:docMk/>
            <pc:sldMk cId="3787884324" sldId="373"/>
            <ac:spMk id="2" creationId="{0B653A10-04B5-8CFA-DC96-99D573FC2481}"/>
          </ac:spMkLst>
        </pc:spChg>
        <pc:spChg chg="mod">
          <ac:chgData name="Matias Eusterbrock" userId="S::matias_eusterbrock@ci.richmond.ca.us::2acf7dc6-60d3-46b4-9083-a8db0d85c52f" providerId="AD" clId="Web-{C6CBF86F-5FB4-7FFE-3D36-8D5A2E128B7B}" dt="2024-04-30T20:58:25.514" v="457" actId="1076"/>
          <ac:spMkLst>
            <pc:docMk/>
            <pc:sldMk cId="3787884324" sldId="373"/>
            <ac:spMk id="3" creationId="{302844EA-6507-867D-36EB-FB00F8365C4F}"/>
          </ac:spMkLst>
        </pc:spChg>
      </pc:sldChg>
      <pc:sldChg chg="delSp modSp">
        <pc:chgData name="Matias Eusterbrock" userId="S::matias_eusterbrock@ci.richmond.ca.us::2acf7dc6-60d3-46b4-9083-a8db0d85c52f" providerId="AD" clId="Web-{C6CBF86F-5FB4-7FFE-3D36-8D5A2E128B7B}" dt="2024-04-30T20:59:54.218" v="546"/>
        <pc:sldMkLst>
          <pc:docMk/>
          <pc:sldMk cId="1362740277" sldId="380"/>
        </pc:sldMkLst>
        <pc:spChg chg="del mod">
          <ac:chgData name="Matias Eusterbrock" userId="S::matias_eusterbrock@ci.richmond.ca.us::2acf7dc6-60d3-46b4-9083-a8db0d85c52f" providerId="AD" clId="Web-{C6CBF86F-5FB4-7FFE-3D36-8D5A2E128B7B}" dt="2024-04-30T20:59:40.905" v="544"/>
          <ac:spMkLst>
            <pc:docMk/>
            <pc:sldMk cId="1362740277" sldId="380"/>
            <ac:spMk id="2" creationId="{0B653A10-04B5-8CFA-DC96-99D573FC2481}"/>
          </ac:spMkLst>
        </pc:spChg>
        <pc:spChg chg="mod">
          <ac:chgData name="Matias Eusterbrock" userId="S::matias_eusterbrock@ci.richmond.ca.us::2acf7dc6-60d3-46b4-9083-a8db0d85c52f" providerId="AD" clId="Web-{C6CBF86F-5FB4-7FFE-3D36-8D5A2E128B7B}" dt="2024-04-30T20:59:54.218" v="546"/>
          <ac:spMkLst>
            <pc:docMk/>
            <pc:sldMk cId="1362740277" sldId="380"/>
            <ac:spMk id="3" creationId="{302844EA-6507-867D-36EB-FB00F8365C4F}"/>
          </ac:spMkLst>
        </pc:spChg>
      </pc:sldChg>
      <pc:sldChg chg="add replId">
        <pc:chgData name="Matias Eusterbrock" userId="S::matias_eusterbrock@ci.richmond.ca.us::2acf7dc6-60d3-46b4-9083-a8db0d85c52f" providerId="AD" clId="Web-{C6CBF86F-5FB4-7FFE-3D36-8D5A2E128B7B}" dt="2024-04-30T20:59:28.967" v="514"/>
        <pc:sldMkLst>
          <pc:docMk/>
          <pc:sldMk cId="1450018383" sldId="386"/>
        </pc:sldMkLst>
      </pc:sldChg>
    </pc:docChg>
  </pc:docChgLst>
  <pc:docChgLst>
    <pc:chgData name="Guest User" userId="S::urn:spo:anon#f0b52c4e7c49979dc7d10adba8a40f6173d81948e6879919f86aa7672d542785::" providerId="AD" clId="Web-{64028EAA-A75E-C834-3998-C2421BE2C3BC}"/>
    <pc:docChg chg="sldOrd">
      <pc:chgData name="Guest User" userId="S::urn:spo:anon#f0b52c4e7c49979dc7d10adba8a40f6173d81948e6879919f86aa7672d542785::" providerId="AD" clId="Web-{64028EAA-A75E-C834-3998-C2421BE2C3BC}" dt="2024-04-25T22:42:17.531" v="0"/>
      <pc:docMkLst>
        <pc:docMk/>
      </pc:docMkLst>
      <pc:sldChg chg="ord">
        <pc:chgData name="Guest User" userId="S::urn:spo:anon#f0b52c4e7c49979dc7d10adba8a40f6173d81948e6879919f86aa7672d542785::" providerId="AD" clId="Web-{64028EAA-A75E-C834-3998-C2421BE2C3BC}" dt="2024-04-25T22:42:17.531" v="0"/>
        <pc:sldMkLst>
          <pc:docMk/>
          <pc:sldMk cId="3757050840" sldId="350"/>
        </pc:sldMkLst>
      </pc:sldChg>
    </pc:docChg>
  </pc:docChgLst>
  <pc:docChgLst>
    <pc:chgData name="Guest User" userId="S::urn:spo:anon#f0b52c4e7c49979dc7d10adba8a40f6173d81948e6879919f86aa7672d542785::" providerId="AD" clId="Web-{72131309-DFDA-67D3-780C-0F8DB72367F8}"/>
    <pc:docChg chg="modSld">
      <pc:chgData name="Guest User" userId="S::urn:spo:anon#f0b52c4e7c49979dc7d10adba8a40f6173d81948e6879919f86aa7672d542785::" providerId="AD" clId="Web-{72131309-DFDA-67D3-780C-0F8DB72367F8}" dt="2024-04-25T22:34:24.588" v="511" actId="20577"/>
      <pc:docMkLst>
        <pc:docMk/>
      </pc:docMkLst>
      <pc:sldChg chg="modSp">
        <pc:chgData name="Guest User" userId="S::urn:spo:anon#f0b52c4e7c49979dc7d10adba8a40f6173d81948e6879919f86aa7672d542785::" providerId="AD" clId="Web-{72131309-DFDA-67D3-780C-0F8DB72367F8}" dt="2024-04-25T21:15:15.937" v="309" actId="20577"/>
        <pc:sldMkLst>
          <pc:docMk/>
          <pc:sldMk cId="3536701632" sldId="364"/>
        </pc:sldMkLst>
        <pc:spChg chg="mod">
          <ac:chgData name="Guest User" userId="S::urn:spo:anon#f0b52c4e7c49979dc7d10adba8a40f6173d81948e6879919f86aa7672d542785::" providerId="AD" clId="Web-{72131309-DFDA-67D3-780C-0F8DB72367F8}" dt="2024-04-25T21:15:15.937" v="309" actId="20577"/>
          <ac:spMkLst>
            <pc:docMk/>
            <pc:sldMk cId="3536701632" sldId="364"/>
            <ac:spMk id="3" creationId="{62EB8AE9-3C7F-654E-7F1F-06EFCE53551B}"/>
          </ac:spMkLst>
        </pc:spChg>
      </pc:sldChg>
      <pc:sldChg chg="modSp">
        <pc:chgData name="Guest User" userId="S::urn:spo:anon#f0b52c4e7c49979dc7d10adba8a40f6173d81948e6879919f86aa7672d542785::" providerId="AD" clId="Web-{72131309-DFDA-67D3-780C-0F8DB72367F8}" dt="2024-04-25T22:34:24.588" v="511" actId="20577"/>
        <pc:sldMkLst>
          <pc:docMk/>
          <pc:sldMk cId="801964473" sldId="365"/>
        </pc:sldMkLst>
        <pc:spChg chg="mod">
          <ac:chgData name="Guest User" userId="S::urn:spo:anon#f0b52c4e7c49979dc7d10adba8a40f6173d81948e6879919f86aa7672d542785::" providerId="AD" clId="Web-{72131309-DFDA-67D3-780C-0F8DB72367F8}" dt="2024-04-25T22:34:24.588" v="511" actId="20577"/>
          <ac:spMkLst>
            <pc:docMk/>
            <pc:sldMk cId="801964473" sldId="365"/>
            <ac:spMk id="3" creationId="{62EB8AE9-3C7F-654E-7F1F-06EFCE53551B}"/>
          </ac:spMkLst>
        </pc:spChg>
      </pc:sldChg>
    </pc:docChg>
  </pc:docChgLst>
  <pc:docChgLst>
    <pc:chgData name="Guest User" userId="S::urn:spo:anon#e408f8a5414733bb8ddc938564f7f4fe7fffa3d76447aa70776c5204a2808718::" providerId="AD" clId="Web-{5D4F301F-7D6C-6DF7-975D-500B955CF5D0}"/>
    <pc:docChg chg="modSld">
      <pc:chgData name="Guest User" userId="S::urn:spo:anon#e408f8a5414733bb8ddc938564f7f4fe7fffa3d76447aa70776c5204a2808718::" providerId="AD" clId="Web-{5D4F301F-7D6C-6DF7-975D-500B955CF5D0}" dt="2024-06-03T23:03:04.465" v="201" actId="20577"/>
      <pc:docMkLst>
        <pc:docMk/>
      </pc:docMkLst>
      <pc:sldChg chg="modSp">
        <pc:chgData name="Guest User" userId="S::urn:spo:anon#e408f8a5414733bb8ddc938564f7f4fe7fffa3d76447aa70776c5204a2808718::" providerId="AD" clId="Web-{5D4F301F-7D6C-6DF7-975D-500B955CF5D0}" dt="2024-06-03T23:03:04.465" v="201" actId="20577"/>
        <pc:sldMkLst>
          <pc:docMk/>
          <pc:sldMk cId="1246568473" sldId="362"/>
        </pc:sldMkLst>
        <pc:spChg chg="mod">
          <ac:chgData name="Guest User" userId="S::urn:spo:anon#e408f8a5414733bb8ddc938564f7f4fe7fffa3d76447aa70776c5204a2808718::" providerId="AD" clId="Web-{5D4F301F-7D6C-6DF7-975D-500B955CF5D0}" dt="2024-06-03T23:03:04.465" v="201" actId="20577"/>
          <ac:spMkLst>
            <pc:docMk/>
            <pc:sldMk cId="1246568473" sldId="362"/>
            <ac:spMk id="3" creationId="{62EB8AE9-3C7F-654E-7F1F-06EFCE53551B}"/>
          </ac:spMkLst>
        </pc:spChg>
      </pc:sldChg>
    </pc:docChg>
  </pc:docChgLst>
  <pc:docChgLst>
    <pc:chgData name="Beatriz Guerrero" userId="S::beatriz_guerrero@ci.richmond.ca.us::67aaf6ed-f979-44e0-8fb2-c4749f02abfb" providerId="AD" clId="Web-{C5C64AA2-BBB2-0C0C-AE7A-DBEE5FDC0CA0}"/>
    <pc:docChg chg="modSld">
      <pc:chgData name="Beatriz Guerrero" userId="S::beatriz_guerrero@ci.richmond.ca.us::67aaf6ed-f979-44e0-8fb2-c4749f02abfb" providerId="AD" clId="Web-{C5C64AA2-BBB2-0C0C-AE7A-DBEE5FDC0CA0}" dt="2024-04-24T18:21:40.900" v="314" actId="20577"/>
      <pc:docMkLst>
        <pc:docMk/>
      </pc:docMkLst>
      <pc:sldChg chg="modSp">
        <pc:chgData name="Beatriz Guerrero" userId="S::beatriz_guerrero@ci.richmond.ca.us::67aaf6ed-f979-44e0-8fb2-c4749f02abfb" providerId="AD" clId="Web-{C5C64AA2-BBB2-0C0C-AE7A-DBEE5FDC0CA0}" dt="2024-04-24T18:19:59.900" v="309" actId="20577"/>
        <pc:sldMkLst>
          <pc:docMk/>
          <pc:sldMk cId="4105021240" sldId="357"/>
        </pc:sldMkLst>
        <pc:spChg chg="mod">
          <ac:chgData name="Beatriz Guerrero" userId="S::beatriz_guerrero@ci.richmond.ca.us::67aaf6ed-f979-44e0-8fb2-c4749f02abfb" providerId="AD" clId="Web-{C5C64AA2-BBB2-0C0C-AE7A-DBEE5FDC0CA0}" dt="2024-04-24T18:19:59.900" v="309"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C5C64AA2-BBB2-0C0C-AE7A-DBEE5FDC0CA0}" dt="2024-04-24T18:08:48.346" v="135" actId="20577"/>
        <pc:sldMkLst>
          <pc:docMk/>
          <pc:sldMk cId="426285808" sldId="358"/>
        </pc:sldMkLst>
        <pc:spChg chg="mod">
          <ac:chgData name="Beatriz Guerrero" userId="S::beatriz_guerrero@ci.richmond.ca.us::67aaf6ed-f979-44e0-8fb2-c4749f02abfb" providerId="AD" clId="Web-{C5C64AA2-BBB2-0C0C-AE7A-DBEE5FDC0CA0}" dt="2024-04-24T18:08:48.346" v="135" actId="20577"/>
          <ac:spMkLst>
            <pc:docMk/>
            <pc:sldMk cId="426285808" sldId="358"/>
            <ac:spMk id="3" creationId="{62EB8AE9-3C7F-654E-7F1F-06EFCE53551B}"/>
          </ac:spMkLst>
        </pc:spChg>
        <pc:picChg chg="mod">
          <ac:chgData name="Beatriz Guerrero" userId="S::beatriz_guerrero@ci.richmond.ca.us::67aaf6ed-f979-44e0-8fb2-c4749f02abfb" providerId="AD" clId="Web-{C5C64AA2-BBB2-0C0C-AE7A-DBEE5FDC0CA0}" dt="2024-04-24T18:03:50.796" v="76" actId="1076"/>
          <ac:picMkLst>
            <pc:docMk/>
            <pc:sldMk cId="426285808" sldId="358"/>
            <ac:picMk id="2" creationId="{4A2996F7-7C90-6B9A-C83A-37ED60370ADF}"/>
          </ac:picMkLst>
        </pc:picChg>
      </pc:sldChg>
      <pc:sldChg chg="modSp">
        <pc:chgData name="Beatriz Guerrero" userId="S::beatriz_guerrero@ci.richmond.ca.us::67aaf6ed-f979-44e0-8fb2-c4749f02abfb" providerId="AD" clId="Web-{C5C64AA2-BBB2-0C0C-AE7A-DBEE5FDC0CA0}" dt="2024-04-24T18:16:18.413" v="296" actId="20577"/>
        <pc:sldMkLst>
          <pc:docMk/>
          <pc:sldMk cId="2459958468" sldId="359"/>
        </pc:sldMkLst>
        <pc:spChg chg="mod">
          <ac:chgData name="Beatriz Guerrero" userId="S::beatriz_guerrero@ci.richmond.ca.us::67aaf6ed-f979-44e0-8fb2-c4749f02abfb" providerId="AD" clId="Web-{C5C64AA2-BBB2-0C0C-AE7A-DBEE5FDC0CA0}" dt="2024-04-24T18:16:18.413" v="296" actId="20577"/>
          <ac:spMkLst>
            <pc:docMk/>
            <pc:sldMk cId="2459958468" sldId="359"/>
            <ac:spMk id="3" creationId="{62EB8AE9-3C7F-654E-7F1F-06EFCE53551B}"/>
          </ac:spMkLst>
        </pc:spChg>
      </pc:sldChg>
      <pc:sldChg chg="modSp">
        <pc:chgData name="Beatriz Guerrero" userId="S::beatriz_guerrero@ci.richmond.ca.us::67aaf6ed-f979-44e0-8fb2-c4749f02abfb" providerId="AD" clId="Web-{C5C64AA2-BBB2-0C0C-AE7A-DBEE5FDC0CA0}" dt="2024-04-24T18:21:40.900" v="314" actId="20577"/>
        <pc:sldMkLst>
          <pc:docMk/>
          <pc:sldMk cId="75609733" sldId="360"/>
        </pc:sldMkLst>
        <pc:spChg chg="mod">
          <ac:chgData name="Beatriz Guerrero" userId="S::beatriz_guerrero@ci.richmond.ca.us::67aaf6ed-f979-44e0-8fb2-c4749f02abfb" providerId="AD" clId="Web-{C5C64AA2-BBB2-0C0C-AE7A-DBEE5FDC0CA0}" dt="2024-04-24T18:21:40.900" v="314" actId="20577"/>
          <ac:spMkLst>
            <pc:docMk/>
            <pc:sldMk cId="75609733" sldId="360"/>
            <ac:spMk id="3" creationId="{62EB8AE9-3C7F-654E-7F1F-06EFCE53551B}"/>
          </ac:spMkLst>
        </pc:spChg>
      </pc:sldChg>
      <pc:sldChg chg="modSp">
        <pc:chgData name="Beatriz Guerrero" userId="S::beatriz_guerrero@ci.richmond.ca.us::67aaf6ed-f979-44e0-8fb2-c4749f02abfb" providerId="AD" clId="Web-{C5C64AA2-BBB2-0C0C-AE7A-DBEE5FDC0CA0}" dt="2024-04-24T18:16:51.507" v="298" actId="20577"/>
        <pc:sldMkLst>
          <pc:docMk/>
          <pc:sldMk cId="1246568473" sldId="362"/>
        </pc:sldMkLst>
        <pc:spChg chg="mod">
          <ac:chgData name="Beatriz Guerrero" userId="S::beatriz_guerrero@ci.richmond.ca.us::67aaf6ed-f979-44e0-8fb2-c4749f02abfb" providerId="AD" clId="Web-{C5C64AA2-BBB2-0C0C-AE7A-DBEE5FDC0CA0}" dt="2024-04-24T18:16:51.507" v="298" actId="20577"/>
          <ac:spMkLst>
            <pc:docMk/>
            <pc:sldMk cId="1246568473" sldId="362"/>
            <ac:spMk id="3" creationId="{62EB8AE9-3C7F-654E-7F1F-06EFCE53551B}"/>
          </ac:spMkLst>
        </pc:spChg>
      </pc:sldChg>
    </pc:docChg>
  </pc:docChgLst>
  <pc:docChgLst>
    <pc:chgData name="Guest User" userId="S::urn:spo:anon#354b8f43a467d24a2d420cc158d03909d5f5cc1a7a79fbfd5ab7188150970f12::" providerId="AD" clId="Web-{C0FACD15-C423-C43D-C545-0DE503E99016}"/>
    <pc:docChg chg="modSld">
      <pc:chgData name="Guest User" userId="S::urn:spo:anon#354b8f43a467d24a2d420cc158d03909d5f5cc1a7a79fbfd5ab7188150970f12::" providerId="AD" clId="Web-{C0FACD15-C423-C43D-C545-0DE503E99016}" dt="2024-09-25T21:14:18.361" v="14" actId="20577"/>
      <pc:docMkLst>
        <pc:docMk/>
      </pc:docMkLst>
      <pc:sldChg chg="modSp">
        <pc:chgData name="Guest User" userId="S::urn:spo:anon#354b8f43a467d24a2d420cc158d03909d5f5cc1a7a79fbfd5ab7188150970f12::" providerId="AD" clId="Web-{C0FACD15-C423-C43D-C545-0DE503E99016}" dt="2024-09-25T21:14:18.361" v="14" actId="20577"/>
        <pc:sldMkLst>
          <pc:docMk/>
          <pc:sldMk cId="801964473" sldId="365"/>
        </pc:sldMkLst>
        <pc:spChg chg="mod">
          <ac:chgData name="Guest User" userId="S::urn:spo:anon#354b8f43a467d24a2d420cc158d03909d5f5cc1a7a79fbfd5ab7188150970f12::" providerId="AD" clId="Web-{C0FACD15-C423-C43D-C545-0DE503E99016}" dt="2024-09-25T21:14:18.361" v="14" actId="20577"/>
          <ac:spMkLst>
            <pc:docMk/>
            <pc:sldMk cId="801964473" sldId="365"/>
            <ac:spMk id="3" creationId="{62EB8AE9-3C7F-654E-7F1F-06EFCE5355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69B4BE2-E0A6-4433-BF31-2D60350DEB86}" type="datetimeFigureOut">
              <a:rPr lang="en-US" smtClean="0"/>
              <a:t>10/2/2024</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9872304-F0A8-4F37-9F5B-01F98CFAB87B}" type="slidenum">
              <a:rPr lang="en-US" smtClean="0"/>
              <a:t>‹Nº›</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EBD47E-CF50-4C74-B220-3592D4C432E8}" type="datetimeFigureOut">
              <a:rPr lang="en-US" smtClean="0"/>
              <a:t>10/2/2024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12A596-9714-4D38-A6E4-3B7AC7037CD2}" type="slidenum">
              <a:rPr lang="en-US" smtClean="0"/>
              <a:t>‹Nº›</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29</a:t>
            </a:fld>
            <a:endParaRPr lang="en-US"/>
          </a:p>
        </p:txBody>
      </p:sp>
    </p:spTree>
    <p:extLst>
      <p:ext uri="{BB962C8B-B14F-4D97-AF65-F5344CB8AC3E}">
        <p14:creationId xmlns:p14="http://schemas.microsoft.com/office/powerpoint/2010/main" val="87622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30</a:t>
            </a:fld>
            <a:endParaRPr lang="en-US"/>
          </a:p>
        </p:txBody>
      </p:sp>
    </p:spTree>
    <p:extLst>
      <p:ext uri="{BB962C8B-B14F-4D97-AF65-F5344CB8AC3E}">
        <p14:creationId xmlns:p14="http://schemas.microsoft.com/office/powerpoint/2010/main" val="32624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31</a:t>
            </a:fld>
            <a:endParaRPr lang="en-US"/>
          </a:p>
        </p:txBody>
      </p:sp>
    </p:spTree>
    <p:extLst>
      <p:ext uri="{BB962C8B-B14F-4D97-AF65-F5344CB8AC3E}">
        <p14:creationId xmlns:p14="http://schemas.microsoft.com/office/powerpoint/2010/main" val="178626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32</a:t>
            </a:fld>
            <a:endParaRPr lang="en-US"/>
          </a:p>
        </p:txBody>
      </p:sp>
    </p:spTree>
    <p:extLst>
      <p:ext uri="{BB962C8B-B14F-4D97-AF65-F5344CB8AC3E}">
        <p14:creationId xmlns:p14="http://schemas.microsoft.com/office/powerpoint/2010/main" val="1649747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33</a:t>
            </a:fld>
            <a:endParaRPr lang="en-US"/>
          </a:p>
        </p:txBody>
      </p:sp>
    </p:spTree>
    <p:extLst>
      <p:ext uri="{BB962C8B-B14F-4D97-AF65-F5344CB8AC3E}">
        <p14:creationId xmlns:p14="http://schemas.microsoft.com/office/powerpoint/2010/main" val="291432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34</a:t>
            </a:fld>
            <a:endParaRPr lang="en-US"/>
          </a:p>
        </p:txBody>
      </p:sp>
    </p:spTree>
    <p:extLst>
      <p:ext uri="{BB962C8B-B14F-4D97-AF65-F5344CB8AC3E}">
        <p14:creationId xmlns:p14="http://schemas.microsoft.com/office/powerpoint/2010/main" val="148857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53610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3704555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37</a:t>
            </a:fld>
            <a:endParaRPr lang="en-US"/>
          </a:p>
        </p:txBody>
      </p:sp>
    </p:spTree>
    <p:extLst>
      <p:ext uri="{BB962C8B-B14F-4D97-AF65-F5344CB8AC3E}">
        <p14:creationId xmlns:p14="http://schemas.microsoft.com/office/powerpoint/2010/main" val="1780373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44</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urbantilthveggierx.or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hyperlink" Target="https://www.tasteofrichmondca.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corcaus.sharepoint.com/:w:/s/TCCTeamsTest/Eep62klzRCdOspAb8J7LCi8BMRsCzJpKcaowV2ZQfVa4iw?e=4f4dLn"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panose="020B0503030403020204" pitchFamily="34" charset="0"/>
                <a:ea typeface="Open Sans" pitchFamily="2" charset="0"/>
                <a:cs typeface="Open Sans" pitchFamily="2" charset="0"/>
              </a:rPr>
              <a:t>Richmond Rising	</a:t>
            </a:r>
          </a:p>
          <a:p>
            <a:pPr algn="ctr"/>
            <a:r>
              <a:rPr lang="en-US" sz="3200" cap="none">
                <a:solidFill>
                  <a:schemeClr val="bg1"/>
                </a:solidFill>
                <a:latin typeface="Myriad Pro" panose="020B0503030403020204" pitchFamily="34" charset="0"/>
                <a:ea typeface="Open Sans" pitchFamily="2" charset="0"/>
                <a:cs typeface="Open Sans" pitchFamily="2" charset="0"/>
              </a:rPr>
              <a:t>Collaborative Stakeholder Committee (CSC)</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October 2, 2024</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Each partner will share up-to-date financials and grant expenditures to date for each project and this will be shared with the Committee and the public.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Project Status Reports</a:t>
            </a: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b="1">
                <a:solidFill>
                  <a:srgbClr val="000000"/>
                </a:solidFill>
                <a:latin typeface="Century Gothic"/>
              </a:rPr>
              <a:t>Work completed since last meeting: </a:t>
            </a:r>
            <a:endParaRPr lang="en-US">
              <a:solidFill>
                <a:srgbClr val="000000"/>
              </a:solidFill>
              <a:latin typeface="Century Gothic"/>
            </a:endParaRPr>
          </a:p>
          <a:p>
            <a:pPr marL="629920" lvl="1" indent="-305435">
              <a:lnSpc>
                <a:spcPct val="90000"/>
              </a:lnSpc>
              <a:spcBef>
                <a:spcPts val="500"/>
              </a:spcBef>
              <a:spcAft>
                <a:spcPts val="0"/>
              </a:spcAft>
            </a:pPr>
            <a:r>
              <a:rPr lang="en-US" sz="1400" b="1">
                <a:solidFill>
                  <a:srgbClr val="000000"/>
                </a:solidFill>
                <a:latin typeface="Century Gothic"/>
              </a:rPr>
              <a:t>CSC Meeting</a:t>
            </a:r>
            <a:r>
              <a:rPr lang="en-US" sz="1400">
                <a:solidFill>
                  <a:srgbClr val="000000"/>
                </a:solidFill>
                <a:latin typeface="Century Gothic"/>
              </a:rPr>
              <a:t>: Scheduled, coordinated, and currently facilitating CSC meeting #9, including translation, refreshments, and childcare. </a:t>
            </a:r>
          </a:p>
          <a:p>
            <a:pPr marL="629920" lvl="1" indent="-305435">
              <a:lnSpc>
                <a:spcPct val="90000"/>
              </a:lnSpc>
              <a:spcBef>
                <a:spcPts val="500"/>
              </a:spcBef>
              <a:spcAft>
                <a:spcPts val="0"/>
              </a:spcAft>
            </a:pPr>
            <a:r>
              <a:rPr lang="en-US" sz="1400" b="1">
                <a:solidFill>
                  <a:srgbClr val="000000"/>
                </a:solidFill>
                <a:latin typeface="Century Gothic"/>
              </a:rPr>
              <a:t>Invoices and Reports</a:t>
            </a:r>
            <a:r>
              <a:rPr lang="en-US" sz="1400">
                <a:solidFill>
                  <a:srgbClr val="000000"/>
                </a:solidFill>
                <a:latin typeface="Century Gothic"/>
              </a:rPr>
              <a:t>: </a:t>
            </a:r>
          </a:p>
          <a:p>
            <a:pPr marL="971550" lvl="3" indent="-305435">
              <a:lnSpc>
                <a:spcPct val="90000"/>
              </a:lnSpc>
              <a:spcBef>
                <a:spcPts val="500"/>
              </a:spcBef>
              <a:spcAft>
                <a:spcPts val="0"/>
              </a:spcAft>
            </a:pPr>
            <a:r>
              <a:rPr lang="en-US" sz="1400">
                <a:solidFill>
                  <a:srgbClr val="000000"/>
                </a:solidFill>
                <a:latin typeface="Century Gothic"/>
              </a:rPr>
              <a:t>Received reimbursement check for Invoice #5. Made edits on Invoice and Progress Report#6, for months of June and July, after reviews were provided. Invoice #6 got approved by Department of Conservation and we're waiting for final SGC approval and check reimbursement.</a:t>
            </a:r>
            <a:endParaRPr lang="en-US" sz="1400"/>
          </a:p>
          <a:p>
            <a:pPr marL="971550" lvl="3" indent="-305435">
              <a:lnSpc>
                <a:spcPct val="90000"/>
              </a:lnSpc>
              <a:spcBef>
                <a:spcPts val="500"/>
              </a:spcBef>
              <a:spcAft>
                <a:spcPts val="0"/>
              </a:spcAft>
            </a:pPr>
            <a:r>
              <a:rPr lang="en-US" sz="1400">
                <a:solidFill>
                  <a:srgbClr val="000000"/>
                </a:solidFill>
                <a:latin typeface="Century Gothic"/>
              </a:rPr>
              <a:t>Calendar for Invoice #7 has been sent, and office hours have been sent to partners.</a:t>
            </a:r>
          </a:p>
          <a:p>
            <a:pPr marL="899795" lvl="2" indent="-269875">
              <a:lnSpc>
                <a:spcPct val="90000"/>
              </a:lnSpc>
              <a:spcBef>
                <a:spcPts val="500"/>
              </a:spcBef>
              <a:spcAft>
                <a:spcPts val="0"/>
              </a:spcAft>
            </a:pPr>
            <a:endParaRPr lang="en-US">
              <a:solidFill>
                <a:srgbClr val="000000"/>
              </a:solidFill>
              <a:latin typeface="Century Gothic"/>
            </a:endParaRPr>
          </a:p>
          <a:p>
            <a:pPr marL="305435" indent="-305435">
              <a:lnSpc>
                <a:spcPct val="90000"/>
              </a:lnSpc>
              <a:spcBef>
                <a:spcPts val="1000"/>
              </a:spcBef>
            </a:pPr>
            <a:r>
              <a:rPr lang="en-US" b="1">
                <a:solidFill>
                  <a:srgbClr val="000000"/>
                </a:solidFill>
                <a:latin typeface="Century Gothic"/>
              </a:rPr>
              <a:t>Total expenditures reported to date</a:t>
            </a:r>
            <a:r>
              <a:rPr lang="en-US">
                <a:solidFill>
                  <a:srgbClr val="000000"/>
                </a:solidFill>
                <a:latin typeface="Century Gothic"/>
              </a:rPr>
              <a:t>: $ 191,643.09</a:t>
            </a:r>
          </a:p>
          <a:p>
            <a:pPr marL="305435" indent="-305435">
              <a:lnSpc>
                <a:spcPct val="90000"/>
              </a:lnSpc>
              <a:spcBef>
                <a:spcPts val="1000"/>
              </a:spcBef>
            </a:pPr>
            <a:r>
              <a:rPr lang="en-US" b="1">
                <a:solidFill>
                  <a:srgbClr val="000000"/>
                </a:solidFill>
                <a:latin typeface="Century Gothic"/>
              </a:rPr>
              <a:t>Remaining budget</a:t>
            </a:r>
            <a:r>
              <a:rPr lang="en-US">
                <a:solidFill>
                  <a:srgbClr val="000000"/>
                </a:solidFill>
                <a:latin typeface="Century Gothic"/>
              </a:rPr>
              <a:t>: $ 502,032.57</a:t>
            </a:r>
          </a:p>
          <a:p>
            <a:pPr marL="305435" indent="-305435">
              <a:lnSpc>
                <a:spcPct val="90000"/>
              </a:lnSpc>
              <a:spcBef>
                <a:spcPts val="1000"/>
              </a:spcBef>
            </a:pPr>
            <a:endParaRPr lang="en-US">
              <a:solidFill>
                <a:srgbClr val="000000"/>
              </a:solidFill>
              <a:latin typeface="Century Gothic"/>
            </a:endParaRPr>
          </a:p>
          <a:p>
            <a:pPr marL="305435" indent="-305435">
              <a:lnSpc>
                <a:spcPct val="90000"/>
              </a:lnSpc>
              <a:spcBef>
                <a:spcPts val="1000"/>
              </a:spcBef>
            </a:pPr>
            <a:r>
              <a:rPr lang="en-US" b="1">
                <a:solidFill>
                  <a:srgbClr val="000000"/>
                </a:solidFill>
                <a:latin typeface="Century Gothic"/>
              </a:rPr>
              <a:t>Planned work in the next ~two weeks</a:t>
            </a:r>
            <a:r>
              <a:rPr lang="en-US">
                <a:solidFill>
                  <a:srgbClr val="000000"/>
                </a:solidFill>
                <a:latin typeface="Century Gothic"/>
              </a:rPr>
              <a:t>: </a:t>
            </a:r>
          </a:p>
          <a:p>
            <a:pPr marL="629920" lvl="1" indent="-305435">
              <a:lnSpc>
                <a:spcPct val="90000"/>
              </a:lnSpc>
              <a:spcBef>
                <a:spcPts val="1000"/>
              </a:spcBef>
            </a:pPr>
            <a:r>
              <a:rPr lang="en-US">
                <a:solidFill>
                  <a:srgbClr val="000000"/>
                </a:solidFill>
                <a:latin typeface="Century Gothic"/>
              </a:rPr>
              <a:t>Host invoice #7 office hours. </a:t>
            </a:r>
          </a:p>
          <a:p>
            <a:pPr marL="629920" lvl="1" indent="-305435">
              <a:lnSpc>
                <a:spcPct val="90000"/>
              </a:lnSpc>
              <a:spcBef>
                <a:spcPts val="1000"/>
              </a:spcBef>
            </a:pPr>
            <a:r>
              <a:rPr lang="en-US">
                <a:solidFill>
                  <a:srgbClr val="000000"/>
                </a:solidFill>
                <a:latin typeface="Century Gothic"/>
              </a:rPr>
              <a:t>Get approval from SGC for Progress Report and Invoice #6</a:t>
            </a:r>
          </a:p>
          <a:p>
            <a:pPr marL="629285" lvl="1" indent="-305435"/>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lnSpc>
                <a:spcPct val="90000"/>
              </a:lnSpc>
              <a:spcBef>
                <a:spcPts val="500"/>
              </a:spcBef>
              <a:spcAft>
                <a:spcPts val="0"/>
              </a:spcAft>
            </a:pPr>
            <a:r>
              <a:rPr lang="en-US">
                <a:solidFill>
                  <a:schemeClr val="tx1"/>
                </a:solidFill>
                <a:latin typeface="Century Gothic"/>
              </a:rPr>
              <a:t>Held biweekly coordination meetings between consultant team (CSW) and city staff. </a:t>
            </a:r>
          </a:p>
          <a:p>
            <a:pPr marL="629920" lvl="1" indent="-305435">
              <a:lnSpc>
                <a:spcPct val="90000"/>
              </a:lnSpc>
              <a:spcBef>
                <a:spcPts val="500"/>
              </a:spcBef>
              <a:spcAft>
                <a:spcPts val="0"/>
              </a:spcAft>
            </a:pPr>
            <a:r>
              <a:rPr lang="en-US">
                <a:solidFill>
                  <a:schemeClr val="tx1"/>
                </a:solidFill>
                <a:latin typeface="Century Gothic"/>
              </a:rPr>
              <a:t>Continued weekly coordination with Trust for Public Land for application for US Department of Transportation Reconnecting Communities Pilot Program (RCP) and submitted the application on 09/01/2024.</a:t>
            </a:r>
          </a:p>
          <a:p>
            <a:pPr marL="629920" lvl="1" indent="-305435">
              <a:lnSpc>
                <a:spcPct val="90000"/>
              </a:lnSpc>
              <a:spcBef>
                <a:spcPts val="500"/>
              </a:spcBef>
              <a:spcAft>
                <a:spcPts val="0"/>
              </a:spcAft>
            </a:pPr>
            <a:endParaRPr lang="en-US">
              <a:solidFill>
                <a:schemeClr val="tx1"/>
              </a:solidFill>
              <a:latin typeface="Century Gothic"/>
            </a:endParaRPr>
          </a:p>
          <a:p>
            <a:pPr marL="305435" indent="-305435"/>
            <a:r>
              <a:rPr lang="en-US" b="1">
                <a:solidFill>
                  <a:srgbClr val="3D3D3D"/>
                </a:solidFill>
                <a:latin typeface="Century Gothic"/>
              </a:rPr>
              <a:t>Total expenditures reported to date</a:t>
            </a:r>
            <a:r>
              <a:rPr lang="en-US">
                <a:solidFill>
                  <a:srgbClr val="3D3D3D"/>
                </a:solidFill>
                <a:latin typeface="Century Gothic"/>
              </a:rPr>
              <a:t>: $ 8,121.28</a:t>
            </a:r>
            <a:endParaRPr lang="en-US">
              <a:solidFill>
                <a:schemeClr val="tx1"/>
              </a:solidFill>
              <a:latin typeface="Century Gothic"/>
            </a:endParaRPr>
          </a:p>
          <a:p>
            <a:pPr marL="305435" indent="-305435"/>
            <a:r>
              <a:rPr lang="en-US" b="1">
                <a:solidFill>
                  <a:srgbClr val="3D3D3D"/>
                </a:solidFill>
                <a:latin typeface="Century Gothic"/>
              </a:rPr>
              <a:t>Remaining budget</a:t>
            </a:r>
            <a:r>
              <a:rPr lang="en-US">
                <a:solidFill>
                  <a:srgbClr val="3D3D3D"/>
                </a:solidFill>
                <a:latin typeface="Century Gothic"/>
              </a:rPr>
              <a:t>: $ 5,173,051.87</a:t>
            </a:r>
            <a:endParaRPr lang="en-US"/>
          </a:p>
          <a:p>
            <a:pPr marL="305435" indent="-305435"/>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 </a:t>
            </a:r>
            <a:endParaRPr lang="en-US"/>
          </a:p>
          <a:p>
            <a:pPr marL="629920" lvl="1" indent="-305435"/>
            <a:r>
              <a:rPr lang="en-US">
                <a:latin typeface="Century Gothic"/>
              </a:rPr>
              <a:t>Coordinate Neighborhood Complete Streets town hall at Nevin Community </a:t>
            </a:r>
          </a:p>
          <a:p>
            <a:pPr marL="324485" lvl="1" indent="0">
              <a:buNone/>
            </a:pPr>
            <a:r>
              <a:rPr lang="en-US">
                <a:latin typeface="Century Gothic"/>
              </a:rPr>
              <a:t>Center on November 16th, from 12:00 to 2:00pm.</a:t>
            </a:r>
          </a:p>
          <a:p>
            <a:pPr marL="610235" lvl="1" indent="-285750"/>
            <a:r>
              <a:rPr lang="en-US">
                <a:latin typeface="Century Gothic"/>
              </a:rPr>
              <a:t>Continue working on project design. </a:t>
            </a:r>
          </a:p>
          <a:p>
            <a:pPr marL="629920" lvl="1" indent="-305435"/>
            <a:endParaRPr lang="en-US">
              <a:latin typeface="Century Gothic"/>
            </a:endParaRPr>
          </a:p>
          <a:p>
            <a:pPr marL="629285" lvl="1" indent="-305435"/>
            <a:endParaRPr lang="en-US">
              <a:latin typeface="Century Gothic"/>
            </a:endParaRPr>
          </a:p>
          <a:p>
            <a:pPr marL="305435"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p>
          <a:p>
            <a:pPr marL="629920" lvl="1" indent="-305435"/>
            <a:r>
              <a:rPr lang="en-US">
                <a:latin typeface="Century Gothic"/>
              </a:rPr>
              <a:t>Researching additional funding sources in partnership with COR/Neighborhood Complete Streets</a:t>
            </a:r>
            <a:endParaRPr lang="en-US">
              <a:solidFill>
                <a:srgbClr val="000000"/>
              </a:solidFill>
              <a:latin typeface="Century Gothic"/>
            </a:endParaRPr>
          </a:p>
          <a:p>
            <a:pPr marL="629920" lvl="1" indent="-305435"/>
            <a:r>
              <a:rPr lang="en-US">
                <a:latin typeface="Century Gothic"/>
              </a:rPr>
              <a:t>Analysis of base maps, design analysis of site (opportunities, constraints, etc.)</a:t>
            </a:r>
            <a:endParaRPr lang="en-US">
              <a:solidFill>
                <a:srgbClr val="000000"/>
              </a:solidFill>
              <a:latin typeface="Century Gothic"/>
            </a:endParaRPr>
          </a:p>
          <a:p>
            <a:pPr marL="629920" lvl="1" indent="-305435"/>
            <a:r>
              <a:rPr lang="en-US">
                <a:latin typeface="Century Gothic"/>
              </a:rPr>
              <a:t>Held coordination meetings between consultant team (</a:t>
            </a:r>
            <a:r>
              <a:rPr lang="en-US" err="1">
                <a:latin typeface="Century Gothic"/>
              </a:rPr>
              <a:t>PlaceWorks</a:t>
            </a:r>
            <a:r>
              <a:rPr lang="en-US">
                <a:latin typeface="Century Gothic"/>
              </a:rPr>
              <a:t> + subconsultants), project management team (Trust for Public Land), City staff, and project stakeholders</a:t>
            </a:r>
            <a:endParaRPr lang="en-US">
              <a:solidFill>
                <a:srgbClr val="000000"/>
              </a:solidFill>
              <a:latin typeface="Century Gothic"/>
            </a:endParaRPr>
          </a:p>
          <a:p>
            <a:pPr marL="629920" lvl="1" indent="-305435"/>
            <a:r>
              <a:rPr lang="en-US">
                <a:latin typeface="Century Gothic"/>
              </a:rPr>
              <a:t>Organized a Project Site Walk to discuss collaborative relationships, order of operations, project design opportunities &amp; constraints, etc.</a:t>
            </a:r>
            <a:endParaRPr lang="en-US">
              <a:solidFill>
                <a:srgbClr val="000000"/>
              </a:solidFill>
              <a:latin typeface="Century Gothic"/>
            </a:endParaRPr>
          </a:p>
          <a:p>
            <a:pPr marL="629920" lvl="1" indent="-305435"/>
            <a:r>
              <a:rPr lang="en-US">
                <a:latin typeface="Century Gothic"/>
              </a:rPr>
              <a:t>Planning and coordination of project.</a:t>
            </a:r>
            <a:endParaRPr lang="en-US">
              <a:solidFill>
                <a:srgbClr val="000000"/>
              </a:solidFill>
              <a:latin typeface="Century Gothic"/>
            </a:endParaRPr>
          </a:p>
          <a:p>
            <a:pPr marL="629920" lvl="1" indent="-305435"/>
            <a:r>
              <a:rPr lang="en-US">
                <a:latin typeface="Century Gothic"/>
              </a:rPr>
              <a:t>Planning and coordination of community engagement.</a:t>
            </a:r>
            <a:endParaRPr lang="en-US">
              <a:solidFill>
                <a:srgbClr val="3D3D3D"/>
              </a:solidFill>
              <a:latin typeface="Century Gothic"/>
            </a:endParaRPr>
          </a:p>
          <a:p>
            <a:pPr marL="629920" lvl="1" indent="-305435"/>
            <a:r>
              <a:rPr lang="en-US">
                <a:latin typeface="Century Gothic"/>
              </a:rPr>
              <a:t>30% drawings completed by </a:t>
            </a:r>
            <a:r>
              <a:rPr lang="en-US" err="1">
                <a:latin typeface="Century Gothic"/>
              </a:rPr>
              <a:t>PlaceWorks</a:t>
            </a:r>
            <a:r>
              <a:rPr lang="en-US">
                <a:latin typeface="Century Gothic"/>
              </a:rPr>
              <a:t> submitted to TPL and COR.</a:t>
            </a:r>
          </a:p>
          <a:p>
            <a:pPr marL="629920" lvl="1" indent="-305435"/>
            <a:endParaRPr lang="en-US" sz="1100">
              <a:latin typeface="Century Gothic"/>
            </a:endParaRPr>
          </a:p>
          <a:p>
            <a:pPr marL="305435" indent="-305435"/>
            <a:r>
              <a:rPr lang="en-US" sz="1700" b="1">
                <a:latin typeface="Century Gothic"/>
              </a:rPr>
              <a:t>Total expenditures reported to date</a:t>
            </a:r>
            <a:r>
              <a:rPr lang="en-US" sz="1700">
                <a:latin typeface="Century Gothic"/>
              </a:rPr>
              <a:t>: $ 31,127.12</a:t>
            </a:r>
            <a:endParaRPr lang="en-US" sz="1700">
              <a:solidFill>
                <a:srgbClr val="000000"/>
              </a:solidFill>
              <a:latin typeface="Century Gothic"/>
            </a:endParaRPr>
          </a:p>
          <a:p>
            <a:pPr marL="305435" indent="-305435"/>
            <a:r>
              <a:rPr lang="en-US" sz="1700" b="1">
                <a:latin typeface="Century Gothic"/>
              </a:rPr>
              <a:t>Remaining budget</a:t>
            </a:r>
            <a:r>
              <a:rPr lang="en-US" sz="1700">
                <a:latin typeface="Century Gothic"/>
              </a:rPr>
              <a:t>: $ 4,785,026.48</a:t>
            </a:r>
            <a:endParaRPr lang="en-US" sz="1700">
              <a:solidFill>
                <a:srgbClr val="000000"/>
              </a:solidFill>
              <a:latin typeface="Century Gothic"/>
            </a:endParaRPr>
          </a:p>
          <a:p>
            <a:pPr marL="305435" indent="-305435"/>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a:t>
            </a:r>
            <a:endParaRPr lang="en-US" b="1">
              <a:latin typeface="Century Gothic"/>
            </a:endParaRPr>
          </a:p>
          <a:p>
            <a:pPr marL="629920" lvl="1" indent="-305435"/>
            <a:r>
              <a:rPr lang="en-US">
                <a:latin typeface="Century Gothic"/>
              </a:rPr>
              <a:t>Continued Design Work and Community Engagement Planning.</a:t>
            </a:r>
            <a:endParaRPr lang="en-US">
              <a:solidFill>
                <a:srgbClr val="000000"/>
              </a:solidFill>
              <a:latin typeface="Century Gothic"/>
            </a:endParaRP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solidFill>
                <a:srgbClr val="3D3D3D"/>
              </a:solidFill>
              <a:latin typeface="Gill Sans MT"/>
            </a:endParaRPr>
          </a:p>
          <a:p>
            <a:pPr marL="629920" lvl="1" indent="-305435"/>
            <a:r>
              <a:rPr lang="en-US">
                <a:solidFill>
                  <a:srgbClr val="000000"/>
                </a:solidFill>
                <a:latin typeface="Arial"/>
                <a:cs typeface="Arial"/>
              </a:rPr>
              <a:t>Hired Outreach program manager.</a:t>
            </a:r>
          </a:p>
          <a:p>
            <a:pPr marL="629920" lvl="1" indent="-305435"/>
            <a:r>
              <a:rPr lang="en-US">
                <a:solidFill>
                  <a:srgbClr val="000000"/>
                </a:solidFill>
                <a:latin typeface="Arial"/>
                <a:cs typeface="Arial"/>
              </a:rPr>
              <a:t>Outreach: Partnered with Urban Tilth, Richmond Fire Department and RICH CITY Rollers and hosted our annual Roller Disco Party. </a:t>
            </a:r>
          </a:p>
          <a:p>
            <a:pPr marL="629920" lvl="1" indent="-305435"/>
            <a:r>
              <a:rPr lang="en-US">
                <a:solidFill>
                  <a:srgbClr val="000000"/>
                </a:solidFill>
                <a:latin typeface="Arial"/>
                <a:cs typeface="Arial"/>
              </a:rPr>
              <a:t>Outreach: Hosted our Annual Clean Air Drive. </a:t>
            </a:r>
          </a:p>
          <a:p>
            <a:pPr marL="324485" lvl="1" indent="0">
              <a:buNone/>
            </a:pPr>
            <a:endParaRPr lang="en-US">
              <a:solidFill>
                <a:srgbClr val="000000"/>
              </a:solidFill>
              <a:latin typeface="Century Gothic"/>
              <a:cs typeface="Arial"/>
            </a:endParaRPr>
          </a:p>
          <a:p>
            <a:pPr marL="305435" indent="-305435">
              <a:buFont typeface="Wingdings 2"/>
            </a:pPr>
            <a:r>
              <a:rPr lang="en-US" b="1">
                <a:latin typeface="Century Gothic"/>
              </a:rPr>
              <a:t>Total expenditures reported to date</a:t>
            </a:r>
            <a:r>
              <a:rPr lang="en-US">
                <a:latin typeface="Century Gothic"/>
              </a:rPr>
              <a:t>: $ 99,128.48</a:t>
            </a:r>
            <a:endParaRPr lang="en-US">
              <a:solidFill>
                <a:srgbClr val="000000"/>
              </a:solidFill>
              <a:latin typeface="Century Gothic"/>
            </a:endParaRP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2,361,923.51</a:t>
            </a:r>
            <a:endParaRPr lang="en-US"/>
          </a:p>
          <a:p>
            <a:pPr marL="305435" indent="-305435"/>
            <a:endParaRPr lang="en-US">
              <a:highlight>
                <a:srgbClr val="FFFF00"/>
              </a:highlight>
              <a:latin typeface="Century Gothic"/>
            </a:endParaRPr>
          </a:p>
          <a:p>
            <a:pPr marL="629920" lvl="1"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a:p>
          <a:p>
            <a:pPr marL="629920" lvl="1" indent="-305435"/>
            <a:r>
              <a:rPr lang="en-US">
                <a:solidFill>
                  <a:srgbClr val="3D3D3D"/>
                </a:solidFill>
                <a:latin typeface="Century Gothic"/>
                <a:cs typeface="Arial"/>
              </a:rPr>
              <a:t>Submitting plans for building approval. </a:t>
            </a:r>
          </a:p>
          <a:p>
            <a:pPr marL="629920" lvl="1"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rgbClr val="000000"/>
              </a:solidFill>
              <a:latin typeface="Arial"/>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a:ea typeface="Open Sans"/>
                <a:cs typeface="Open Sans"/>
              </a:rPr>
              <a:t>e-Bike</a:t>
            </a:r>
            <a:r>
              <a:rPr lang="en-US" sz="4000" b="1" kern="1500" cap="none">
                <a:solidFill>
                  <a:schemeClr val="bg1"/>
                </a:solidFill>
                <a:latin typeface="Myriad Pro"/>
                <a:ea typeface="Open Sans"/>
                <a:cs typeface="Open Sans"/>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10235" lvl="1" indent="-285750"/>
            <a:r>
              <a:rPr lang="en-US">
                <a:latin typeface="Century Gothic"/>
              </a:rPr>
              <a:t>Solar workshop at Atchinson Village on Sept 28th</a:t>
            </a:r>
            <a:endParaRPr lang="en-US">
              <a:solidFill>
                <a:srgbClr val="000000"/>
              </a:solidFill>
              <a:latin typeface="Century Gothic"/>
            </a:endParaRPr>
          </a:p>
          <a:p>
            <a:pPr marL="610235" lvl="1" indent="-285750"/>
            <a:r>
              <a:rPr lang="en-US">
                <a:latin typeface="Century Gothic"/>
              </a:rPr>
              <a:t>A/V GRID Solar Workshop October 2nd</a:t>
            </a:r>
          </a:p>
          <a:p>
            <a:pPr marL="610235" lvl="1" indent="-285750"/>
            <a:r>
              <a:rPr lang="en-US">
                <a:latin typeface="Century Gothic"/>
              </a:rPr>
              <a:t>Completed Internal Resilient Homes Team TCC Year End Review</a:t>
            </a:r>
            <a:endParaRPr lang="en-US">
              <a:solidFill>
                <a:srgbClr val="000000"/>
              </a:solidFill>
              <a:latin typeface="Century Gothic"/>
            </a:endParaRPr>
          </a:p>
          <a:p>
            <a:pPr marL="610235" lvl="1" indent="-285750"/>
            <a:r>
              <a:rPr lang="en-US">
                <a:latin typeface="Century Gothic"/>
              </a:rPr>
              <a:t>Installed Solar Battery Storage for 3 TCC Clients</a:t>
            </a:r>
          </a:p>
          <a:p>
            <a:pPr marL="305435" indent="-305435"/>
            <a:r>
              <a:rPr lang="en-US" sz="2000" b="1">
                <a:latin typeface="Century Gothic"/>
              </a:rPr>
              <a:t>Total expenditures reported to date</a:t>
            </a:r>
            <a:r>
              <a:rPr lang="en-US" sz="2000">
                <a:latin typeface="Century Gothic"/>
              </a:rPr>
              <a:t>: $</a:t>
            </a:r>
            <a:r>
              <a:rPr lang="en-US" sz="2000" kern="1200">
                <a:effectLst/>
                <a:latin typeface="Century Gothic"/>
              </a:rPr>
              <a:t> </a:t>
            </a:r>
            <a:r>
              <a:rPr lang="en-US" sz="2000">
                <a:latin typeface="Century Gothic"/>
              </a:rPr>
              <a:t>356, 816.91</a:t>
            </a:r>
          </a:p>
          <a:p>
            <a:pPr marL="305435" indent="-305435"/>
            <a:r>
              <a:rPr lang="en-US" sz="2000" b="1">
                <a:latin typeface="Century Gothic"/>
              </a:rPr>
              <a:t>Remaining budget</a:t>
            </a:r>
            <a:r>
              <a:rPr lang="en-US" sz="2000">
                <a:latin typeface="Century Gothic"/>
              </a:rPr>
              <a:t>: $</a:t>
            </a:r>
            <a:r>
              <a:rPr lang="en-US" sz="2000" kern="1200">
                <a:effectLst/>
                <a:latin typeface="Century Gothic"/>
              </a:rPr>
              <a:t> </a:t>
            </a:r>
            <a:r>
              <a:rPr lang="en-US" sz="2000">
                <a:latin typeface="Century Gothic"/>
              </a:rPr>
              <a:t>6,609, 879.00</a:t>
            </a:r>
            <a:endParaRPr lang="en-US"/>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305435" indent="-305435"/>
            <a:r>
              <a:rPr lang="en-US">
                <a:solidFill>
                  <a:srgbClr val="3D3D3D"/>
                </a:solidFill>
                <a:latin typeface="Century Gothic"/>
              </a:rPr>
              <a:t>Bi-Monthly TCC Reporting</a:t>
            </a:r>
          </a:p>
          <a:p>
            <a:pPr marL="305435" indent="-305435"/>
            <a:endParaRPr lang="en-US">
              <a:solidFill>
                <a:srgbClr val="3D3D3D"/>
              </a:solidFill>
              <a:latin typeface="Century Gothic"/>
            </a:endParaRPr>
          </a:p>
          <a:p>
            <a:pPr marL="305435" indent="-305435"/>
            <a:endParaRPr lang="en-US">
              <a:solidFill>
                <a:srgbClr val="000000"/>
              </a:solidFill>
              <a:latin typeface="Century Gothic"/>
            </a:endParaRPr>
          </a:p>
          <a:p>
            <a:pPr marL="629920" lvl="1" indent="-305435"/>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330465"/>
            <a:ext cx="11187793" cy="393233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r>
              <a:rPr lang="en-US">
                <a:latin typeface="Century Gothic"/>
              </a:rPr>
              <a:t>Hired additional Water Conservation apprentice to support with Water Conservation installations.</a:t>
            </a:r>
          </a:p>
          <a:p>
            <a:pPr marL="629920" lvl="1" indent="-305435"/>
            <a:r>
              <a:rPr lang="en-US">
                <a:latin typeface="Century Gothic"/>
              </a:rPr>
              <a:t>Installed 1 new laundry-to-landscape greywater recycling system, and 4 drip irrigation systems for Iron Triangle homeowners.</a:t>
            </a:r>
          </a:p>
          <a:p>
            <a:pPr marL="629920" lvl="1" indent="-305435"/>
            <a:r>
              <a:rPr lang="en-US">
                <a:latin typeface="Century Gothic"/>
              </a:rPr>
              <a:t>Professional development to improve our team's skills in Water Catchment system installation.</a:t>
            </a: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146,325.22</a:t>
            </a: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1,534,378.56</a:t>
            </a:r>
            <a:endParaRPr lang="en-US"/>
          </a:p>
          <a:p>
            <a:pPr marL="305435" indent="-305435"/>
            <a:r>
              <a:rPr lang="en-US" b="1">
                <a:latin typeface="Century Gothic"/>
              </a:rPr>
              <a:t>Planned work in the next ~two weeks</a:t>
            </a:r>
            <a:r>
              <a:rPr lang="en-US">
                <a:latin typeface="Century Gothic"/>
              </a:rPr>
              <a:t>: </a:t>
            </a:r>
            <a:endParaRPr lang="en-US"/>
          </a:p>
          <a:p>
            <a:pPr marL="629920" lvl="1" indent="-305435"/>
            <a:r>
              <a:rPr lang="en-US">
                <a:latin typeface="Century Gothic"/>
              </a:rPr>
              <a:t>Ongoing outreach and installation of Water Conservation technologies for Iron Triangle homeowners.</a:t>
            </a: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a:latin typeface="Century Gothic"/>
              </a:rPr>
              <a:t>Work completed since last meeting: </a:t>
            </a:r>
            <a:endParaRPr lang="en-US">
              <a:latin typeface="Century Gothic"/>
            </a:endParaRPr>
          </a:p>
          <a:p>
            <a:pPr marL="629920" lvl="1" indent="-305435">
              <a:buFont typeface="Wingdings 2"/>
              <a:buChar char=""/>
            </a:pPr>
            <a:r>
              <a:rPr lang="en-US">
                <a:latin typeface="Century Gothic"/>
              </a:rPr>
              <a:t>Continued to canvass in the Iron Triangle, Coronado, and Santa Fe neighborhoods for Tree-Adoptees</a:t>
            </a:r>
            <a:endParaRPr lang="en-US">
              <a:solidFill>
                <a:srgbClr val="3D3D3D"/>
              </a:solidFill>
              <a:latin typeface="Century Gothic"/>
            </a:endParaRPr>
          </a:p>
          <a:p>
            <a:pPr marL="629920" lvl="1" indent="-305435">
              <a:buFont typeface="Wingdings 2"/>
            </a:pPr>
            <a:r>
              <a:rPr lang="en-US">
                <a:latin typeface="Century Gothic"/>
              </a:rPr>
              <a:t>78 total trees planted to date</a:t>
            </a:r>
          </a:p>
          <a:p>
            <a:pPr marL="629920"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80,072.72</a:t>
            </a:r>
          </a:p>
          <a:p>
            <a:pPr marL="305435" indent="-305435"/>
            <a:r>
              <a:rPr lang="en-US" b="1">
                <a:latin typeface="Century Gothic"/>
              </a:rPr>
              <a:t>Remaining budget</a:t>
            </a:r>
            <a:r>
              <a:rPr lang="en-US">
                <a:latin typeface="Century Gothic"/>
              </a:rPr>
              <a:t>: $ 1,007,940</a:t>
            </a:r>
            <a:endParaRPr lang="en-US"/>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a:solidFill>
                  <a:srgbClr val="3D3D3D"/>
                </a:solidFill>
                <a:latin typeface="Century Gothic"/>
              </a:rPr>
              <a:t>Arbor Day event on Oct. 19th at  South Side Park</a:t>
            </a:r>
          </a:p>
          <a:p>
            <a:pPr marL="629920" lvl="1" indent="-305435"/>
            <a:r>
              <a:rPr lang="en-US">
                <a:latin typeface="Century Gothic"/>
              </a:rPr>
              <a:t>Hiring Admin Assistant</a:t>
            </a: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sz="1600">
              <a:solidFill>
                <a:schemeClr val="tx1"/>
              </a:solidFill>
              <a:latin typeface="Gill Sans MT"/>
              <a:cs typeface="Arial"/>
            </a:endParaRPr>
          </a:p>
          <a:p>
            <a:pPr marL="629920" lvl="1" indent="-305435"/>
            <a:r>
              <a:rPr lang="en-US" sz="1400">
                <a:solidFill>
                  <a:schemeClr val="tx1"/>
                </a:solidFill>
                <a:latin typeface="Century Gothic"/>
                <a:cs typeface="Arial"/>
              </a:rPr>
              <a:t>Submitted 95% plans for construction cost estimates.</a:t>
            </a:r>
          </a:p>
          <a:p>
            <a:pPr marL="629920" lvl="1" indent="-305435"/>
            <a:r>
              <a:rPr lang="en-US" sz="1400">
                <a:solidFill>
                  <a:schemeClr val="tx1"/>
                </a:solidFill>
                <a:latin typeface="Century Gothic"/>
                <a:cs typeface="Arial"/>
              </a:rPr>
              <a:t>Drafted Ambassador Agreement and Muralist Agreement.</a:t>
            </a:r>
            <a:endParaRPr lang="en-US" sz="1400">
              <a:solidFill>
                <a:schemeClr val="tx1"/>
              </a:solidFill>
            </a:endParaRPr>
          </a:p>
          <a:p>
            <a:pPr marL="324485" lvl="1" indent="0">
              <a:buNone/>
            </a:pPr>
            <a:endParaRPr lang="en-US">
              <a:solidFill>
                <a:srgbClr val="000000"/>
              </a:solidFill>
              <a:latin typeface="Century Gothic"/>
              <a:cs typeface="Arial"/>
            </a:endParaRPr>
          </a:p>
          <a:p>
            <a:pPr marL="305435" indent="-305435"/>
            <a:r>
              <a:rPr lang="en-US" sz="2000" b="1">
                <a:latin typeface="Century Gothic"/>
              </a:rPr>
              <a:t>Total expenditures reported to date</a:t>
            </a:r>
            <a:r>
              <a:rPr lang="en-US" sz="2000">
                <a:latin typeface="Century Gothic"/>
              </a:rPr>
              <a:t>: $ 38,072.75</a:t>
            </a:r>
            <a:endParaRPr lang="en-US" sz="2000">
              <a:solidFill>
                <a:srgbClr val="000000"/>
              </a:solidFill>
              <a:latin typeface="Century Gothic"/>
            </a:endParaRPr>
          </a:p>
          <a:p>
            <a:pPr marL="305435" indent="-305435"/>
            <a:r>
              <a:rPr lang="en-US" sz="2000" b="1">
                <a:latin typeface="Century Gothic"/>
              </a:rPr>
              <a:t>Remaining budget</a:t>
            </a:r>
            <a:r>
              <a:rPr lang="en-US" sz="2000">
                <a:latin typeface="Century Gothic"/>
              </a:rPr>
              <a:t>: $</a:t>
            </a:r>
            <a:r>
              <a:rPr lang="en-US" sz="2000" kern="1200">
                <a:effectLst/>
                <a:latin typeface="Century Gothic"/>
              </a:rPr>
              <a:t> </a:t>
            </a:r>
            <a:r>
              <a:rPr lang="en-US" sz="2000">
                <a:latin typeface="Century Gothic"/>
              </a:rPr>
              <a:t>916,246.00</a:t>
            </a:r>
            <a:endParaRPr lang="en-US"/>
          </a:p>
          <a:p>
            <a:pPr marL="305435" indent="-305435"/>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a:t>
            </a:r>
            <a:endParaRPr lang="en-US">
              <a:latin typeface="Gill Sans MT" panose="020B0502020104020203"/>
            </a:endParaRPr>
          </a:p>
          <a:p>
            <a:pPr marL="629920" lvl="1" indent="-305435"/>
            <a:r>
              <a:rPr lang="en-US" sz="1400">
                <a:solidFill>
                  <a:srgbClr val="000000"/>
                </a:solidFill>
                <a:latin typeface="Century Gothic"/>
                <a:cs typeface="Arial"/>
              </a:rPr>
              <a:t>Submit plans for City review and permitting.</a:t>
            </a:r>
            <a:endParaRPr lang="en-US" sz="1400">
              <a:latin typeface="Century Gothic"/>
            </a:endParaRPr>
          </a:p>
          <a:p>
            <a:pPr marL="629920" lvl="1" indent="-305435"/>
            <a:r>
              <a:rPr lang="en-US" sz="1400">
                <a:solidFill>
                  <a:srgbClr val="000000"/>
                </a:solidFill>
                <a:latin typeface="Century Gothic"/>
                <a:cs typeface="Arial"/>
              </a:rPr>
              <a:t>Coordinate schedule with the County for CDBG.</a:t>
            </a:r>
          </a:p>
          <a:p>
            <a:pPr marL="629920" lvl="1" indent="-305435"/>
            <a:endParaRPr lang="en-US">
              <a:solidFill>
                <a:srgbClr val="3D3D3D"/>
              </a:solidFill>
              <a:latin typeface="Century Gothic"/>
              <a:cs typeface="Arial"/>
            </a:endParaRPr>
          </a:p>
          <a:p>
            <a:pPr marL="899795" lvl="2" indent="-269875"/>
            <a:endParaRPr lang="en-US">
              <a:solidFill>
                <a:srgbClr val="222222"/>
              </a:solidFill>
              <a:latin typeface="Arial"/>
              <a:cs typeface="Arial"/>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a:solidFill>
                <a:srgbClr val="000000"/>
              </a:solidFill>
              <a:latin typeface="Century Gothic"/>
            </a:endParaRPr>
          </a:p>
          <a:p>
            <a:pPr marL="629920" lvl="1" indent="-305435"/>
            <a:r>
              <a:rPr lang="en-US" sz="1400">
                <a:solidFill>
                  <a:schemeClr val="tx1"/>
                </a:solidFill>
                <a:latin typeface="Century Gothic"/>
              </a:rPr>
              <a:t>Created a Curriculum and planning out winter apprenticeship</a:t>
            </a:r>
            <a:endParaRPr lang="en-US">
              <a:solidFill>
                <a:schemeClr val="tx1"/>
              </a:solidFill>
            </a:endParaRPr>
          </a:p>
          <a:p>
            <a:pPr marL="629920" lvl="1" indent="-305435"/>
            <a:r>
              <a:rPr lang="en-US" sz="1400">
                <a:solidFill>
                  <a:srgbClr val="000000"/>
                </a:solidFill>
                <a:latin typeface="Century Gothic"/>
              </a:rPr>
              <a:t>Created and separated forms of gleaning and tree care( make new flyers and </a:t>
            </a:r>
          </a:p>
          <a:p>
            <a:pPr marL="629920" lvl="1" indent="-305435"/>
            <a:r>
              <a:rPr lang="en-US" sz="1400">
                <a:solidFill>
                  <a:srgbClr val="000000"/>
                </a:solidFill>
                <a:latin typeface="Century Gothic"/>
              </a:rPr>
              <a:t>Canvased in project area with direct sign up for both tree care and gleaning. </a:t>
            </a:r>
          </a:p>
          <a:p>
            <a:pPr marL="629920" lvl="1" indent="-305435"/>
            <a:r>
              <a:rPr lang="en-US" sz="1400">
                <a:solidFill>
                  <a:srgbClr val="000000"/>
                </a:solidFill>
                <a:latin typeface="Century Gothic"/>
              </a:rPr>
              <a:t>Participated in different community events to sign more people up for our free services. </a:t>
            </a:r>
          </a:p>
          <a:p>
            <a:pPr marL="629920" lvl="1" indent="-305435"/>
            <a:endParaRPr lang="en-US" sz="1400">
              <a:solidFill>
                <a:srgbClr val="000000"/>
              </a:solidFill>
              <a:latin typeface="Century Gothic"/>
            </a:endParaRPr>
          </a:p>
          <a:p>
            <a:pPr marL="305435" lvl="1" indent="-305435"/>
            <a:endParaRPr lang="en-US">
              <a:highlight>
                <a:srgbClr val="FFFF00"/>
              </a:highlight>
              <a:latin typeface="Century Gothic"/>
            </a:endParaRPr>
          </a:p>
          <a:p>
            <a:pPr marL="305435" indent="-305435"/>
            <a:r>
              <a:rPr lang="en-US" b="1">
                <a:latin typeface="Century Gothic"/>
              </a:rPr>
              <a:t>Total expenditures reported to date</a:t>
            </a:r>
            <a:r>
              <a:rPr lang="en-US">
                <a:latin typeface="Century Gothic"/>
              </a:rPr>
              <a:t>: $</a:t>
            </a:r>
            <a:r>
              <a:rPr lang="en-US" kern="1200">
                <a:effectLst/>
                <a:latin typeface="Century Gothic"/>
              </a:rPr>
              <a:t> </a:t>
            </a:r>
            <a:r>
              <a:rPr lang="en-US">
                <a:latin typeface="Century Gothic"/>
              </a:rPr>
              <a:t>67,051.87</a:t>
            </a: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1,101,161.76</a:t>
            </a:r>
            <a:endParaRPr lang="en-US"/>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a:solidFill>
                <a:srgbClr val="000000"/>
              </a:solidFill>
              <a:latin typeface="Century Gothic"/>
            </a:endParaRPr>
          </a:p>
          <a:p>
            <a:pPr marL="629920" lvl="1" indent="-305435"/>
            <a:r>
              <a:rPr lang="en-US">
                <a:solidFill>
                  <a:srgbClr val="3D3D3D"/>
                </a:solidFill>
                <a:latin typeface="Century Gothic"/>
              </a:rPr>
              <a:t>Prepare all lessons and documents for winter apprenticeship.</a:t>
            </a:r>
          </a:p>
          <a:p>
            <a:pPr marL="629920" lvl="1" indent="-305435"/>
            <a:r>
              <a:rPr lang="en-US">
                <a:solidFill>
                  <a:srgbClr val="3D3D3D"/>
                </a:solidFill>
                <a:latin typeface="Century Gothic"/>
              </a:rPr>
              <a:t>Canvassing area of Santa Fe.</a:t>
            </a:r>
          </a:p>
          <a:p>
            <a:pPr marL="629920" lvl="1" indent="-305435"/>
            <a:r>
              <a:rPr lang="en-US">
                <a:solidFill>
                  <a:srgbClr val="3D3D3D"/>
                </a:solidFill>
                <a:latin typeface="Century Gothic"/>
              </a:rPr>
              <a:t>Purchased and prepared necessary tools for winter tree care. </a:t>
            </a: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3D3D3D"/>
              </a:solidFill>
              <a:latin typeface="Gill Sans MT" panose="020B0502020104020203"/>
            </a:endParaRPr>
          </a:p>
          <a:p>
            <a:pPr marL="629920" lvl="1" indent="-305435"/>
            <a:endParaRPr lang="en-US" sz="1400">
              <a:latin typeface="Century Gothic"/>
            </a:endParaRP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Project lead for City of Richmond</a:t>
            </a:r>
            <a:endParaRPr lang="en-US"/>
          </a:p>
          <a:p>
            <a:pPr marL="305435" indent="-305435"/>
            <a:r>
              <a:rPr lang="en-US" sz="2800">
                <a:solidFill>
                  <a:schemeClr val="tx1"/>
                </a:solidFill>
                <a:latin typeface="Century Gothic"/>
              </a:rPr>
              <a:t>Project lead for GRID Alternatives</a:t>
            </a:r>
            <a:endParaRPr lang="en-US" sz="2800">
              <a:solidFill>
                <a:schemeClr val="tx1"/>
              </a:solidFill>
            </a:endParaRPr>
          </a:p>
          <a:p>
            <a:pPr marL="305435" indent="-305435"/>
            <a:r>
              <a:rPr lang="en-US" sz="2800">
                <a:solidFill>
                  <a:schemeClr val="tx1"/>
                </a:solidFill>
                <a:latin typeface="Century Gothic"/>
              </a:rPr>
              <a:t>Project lead for Groundwork Richmond </a:t>
            </a:r>
            <a:endParaRPr lang="en-US" sz="2800">
              <a:solidFill>
                <a:schemeClr val="tx1"/>
              </a:solidFill>
            </a:endParaRPr>
          </a:p>
          <a:p>
            <a:pPr marL="305435" indent="-305435"/>
            <a:r>
              <a:rPr lang="en-US" sz="2800">
                <a:solidFill>
                  <a:schemeClr val="tx1"/>
                </a:solidFill>
                <a:latin typeface="Century Gothic"/>
              </a:rPr>
              <a:t>Project lead for Rich City Rides</a:t>
            </a:r>
            <a:endParaRPr lang="en-US" sz="2800">
              <a:solidFill>
                <a:schemeClr val="tx1"/>
              </a:solidFill>
            </a:endParaRPr>
          </a:p>
          <a:p>
            <a:pPr marL="305435" indent="-305435"/>
            <a:r>
              <a:rPr lang="en-US" sz="2800">
                <a:solidFill>
                  <a:schemeClr val="tx1"/>
                </a:solidFill>
                <a:latin typeface="Century Gothic"/>
              </a:rPr>
              <a:t>Project lead for Trust for Public Land</a:t>
            </a:r>
            <a:endParaRPr lang="en-US" sz="2800">
              <a:solidFill>
                <a:schemeClr val="tx1"/>
              </a:solidFill>
            </a:endParaRPr>
          </a:p>
          <a:p>
            <a:pPr marL="305435" indent="-305435"/>
            <a:r>
              <a:rPr lang="en-US" sz="2800">
                <a:solidFill>
                  <a:schemeClr val="tx1"/>
                </a:solidFill>
                <a:latin typeface="Century Gothic"/>
              </a:rPr>
              <a:t>Project lead for UC Berkeley</a:t>
            </a:r>
          </a:p>
          <a:p>
            <a:pPr marL="305435" indent="-305435"/>
            <a:r>
              <a:rPr lang="en-US" sz="2800">
                <a:solidFill>
                  <a:schemeClr val="tx1"/>
                </a:solidFill>
                <a:latin typeface="Century Gothic"/>
              </a:rPr>
              <a:t>Project lead for Urban Tilth</a:t>
            </a:r>
          </a:p>
          <a:p>
            <a:pPr marL="305435" indent="-305435"/>
            <a:r>
              <a:rPr lang="en-US" sz="2800">
                <a:solidFill>
                  <a:schemeClr val="tx1"/>
                </a:solidFill>
                <a:latin typeface="Century Gothic"/>
              </a:rPr>
              <a:t>Community member: Tomasa Espinoza</a:t>
            </a:r>
          </a:p>
          <a:p>
            <a:pPr marL="305435" indent="-305435"/>
            <a:r>
              <a:rPr lang="en-US" sz="2800">
                <a:solidFill>
                  <a:schemeClr val="tx1"/>
                </a:solidFill>
                <a:latin typeface="Century Gothic"/>
              </a:rPr>
              <a:t>Community member: Juana Hernandez</a:t>
            </a:r>
          </a:p>
          <a:p>
            <a:pPr marL="305435" indent="-305435"/>
            <a:r>
              <a:rPr lang="en-US" sz="2800">
                <a:solidFill>
                  <a:schemeClr val="tx1"/>
                </a:solidFill>
                <a:latin typeface="Century Gothic"/>
              </a:rPr>
              <a:t>Community member: Montserrat Gonzalez</a:t>
            </a:r>
          </a:p>
          <a:p>
            <a:pPr marL="305435" indent="-305435"/>
            <a:r>
              <a:rPr lang="en-US" sz="2800">
                <a:solidFill>
                  <a:schemeClr val="tx1"/>
                </a:solidFill>
                <a:latin typeface="Century Gothic"/>
              </a:rPr>
              <a:t>Community member: Judith Rocha</a:t>
            </a:r>
          </a:p>
          <a:p>
            <a:pPr marL="305435" indent="-305435"/>
            <a:endParaRPr lang="en-US" sz="2800">
              <a:solidFill>
                <a:schemeClr val="tx1"/>
              </a:solidFill>
              <a:latin typeface="Century Gothic"/>
            </a:endParaRPr>
          </a:p>
          <a:p>
            <a:pPr marL="305435" indent="-305435"/>
            <a:endParaRPr lang="en-US" sz="2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Roll Call</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b="1"/>
          </a:p>
          <a:p>
            <a:pPr marL="629920" lvl="1" indent="-305435"/>
            <a:r>
              <a:rPr lang="en-US">
                <a:latin typeface="Century Gothic"/>
                <a:cs typeface="Arial"/>
              </a:rPr>
              <a:t>Increased </a:t>
            </a:r>
            <a:r>
              <a:rPr lang="en-US" err="1">
                <a:latin typeface="Century Gothic"/>
                <a:cs typeface="Arial"/>
              </a:rPr>
              <a:t>CalAim</a:t>
            </a:r>
            <a:r>
              <a:rPr lang="en-US">
                <a:latin typeface="Century Gothic"/>
                <a:cs typeface="Arial"/>
              </a:rPr>
              <a:t> </a:t>
            </a:r>
            <a:r>
              <a:rPr lang="en-US" err="1">
                <a:latin typeface="Century Gothic"/>
                <a:cs typeface="Arial"/>
              </a:rPr>
              <a:t>VeggieRx</a:t>
            </a:r>
            <a:r>
              <a:rPr lang="en-US">
                <a:latin typeface="Century Gothic"/>
                <a:cs typeface="Arial"/>
              </a:rPr>
              <a:t> enrollment by 5 patients.</a:t>
            </a:r>
            <a:endParaRPr lang="en-US" sz="1200">
              <a:solidFill>
                <a:srgbClr val="3D3D3D"/>
              </a:solidFill>
              <a:latin typeface="Century Gothic"/>
              <a:cs typeface="Arial"/>
            </a:endParaRPr>
          </a:p>
          <a:p>
            <a:pPr marL="629920" lvl="1" indent="-305435"/>
            <a:r>
              <a:rPr lang="en-US">
                <a:latin typeface="Century Gothic"/>
                <a:cs typeface="Arial"/>
              </a:rPr>
              <a:t>Launched Phase I of the </a:t>
            </a:r>
            <a:r>
              <a:rPr lang="en-US" err="1">
                <a:latin typeface="Century Gothic"/>
                <a:cs typeface="Arial"/>
              </a:rPr>
              <a:t>VeggieRx</a:t>
            </a:r>
            <a:r>
              <a:rPr lang="en-US">
                <a:latin typeface="Century Gothic"/>
                <a:cs typeface="Arial"/>
              </a:rPr>
              <a:t> website: </a:t>
            </a:r>
            <a:r>
              <a:rPr lang="en-US">
                <a:latin typeface="Century Gothic"/>
                <a:cs typeface="Arial"/>
                <a:hlinkClick r:id="rId3"/>
              </a:rPr>
              <a:t>www.urbantilthveggierx.org</a:t>
            </a:r>
            <a:endParaRPr lang="en-US">
              <a:latin typeface="Century Gothic"/>
              <a:cs typeface="Arial"/>
            </a:endParaRPr>
          </a:p>
          <a:p>
            <a:pPr marL="629920" lvl="1" indent="-305435"/>
            <a:r>
              <a:rPr lang="en-US">
                <a:latin typeface="Century Gothic"/>
                <a:cs typeface="Arial"/>
              </a:rPr>
              <a:t>Planned next 3 Climate Friendly Diet (CFD) events:</a:t>
            </a:r>
          </a:p>
          <a:p>
            <a:pPr marL="899795" lvl="2" indent="-269875"/>
            <a:r>
              <a:rPr lang="en-US" b="1">
                <a:latin typeface="Century Gothic"/>
                <a:cs typeface="Arial"/>
              </a:rPr>
              <a:t>Sip Smart</a:t>
            </a:r>
            <a:r>
              <a:rPr lang="en-US">
                <a:latin typeface="Century Gothic"/>
                <a:cs typeface="Arial"/>
              </a:rPr>
              <a:t> (a collaboration with Urban Tilth's Free Farm Stands): 9/30 @ 3:00pm, Unity Park</a:t>
            </a:r>
          </a:p>
          <a:p>
            <a:pPr marL="899795" lvl="2" indent="-269875"/>
            <a:r>
              <a:rPr lang="en-US" b="1">
                <a:latin typeface="Century Gothic"/>
                <a:cs typeface="Arial"/>
              </a:rPr>
              <a:t>Atchison Village Community Day</a:t>
            </a:r>
            <a:r>
              <a:rPr lang="en-US">
                <a:latin typeface="Century Gothic"/>
                <a:cs typeface="Arial"/>
              </a:rPr>
              <a:t>: 9/29 @ 11:00am, 270 Curry Street</a:t>
            </a:r>
          </a:p>
          <a:p>
            <a:pPr marL="899795" lvl="2" indent="-269875"/>
            <a:r>
              <a:rPr lang="en-US" b="1">
                <a:latin typeface="Century Gothic"/>
                <a:cs typeface="Arial"/>
              </a:rPr>
              <a:t>CFD workshop</a:t>
            </a:r>
            <a:r>
              <a:rPr lang="en-US">
                <a:latin typeface="Century Gothic"/>
                <a:cs typeface="Arial"/>
              </a:rPr>
              <a:t>: 10/23 @ 12:00pm, </a:t>
            </a:r>
            <a:r>
              <a:rPr lang="en-US">
                <a:solidFill>
                  <a:srgbClr val="141827"/>
                </a:solidFill>
                <a:latin typeface="Century Gothic"/>
                <a:cs typeface="Arial"/>
              </a:rPr>
              <a:t>Shields Richmond Nursing Center</a:t>
            </a:r>
            <a:endParaRPr lang="en-US">
              <a:latin typeface="Century Gothic"/>
              <a:cs typeface="Arial"/>
            </a:endParaRPr>
          </a:p>
          <a:p>
            <a:pPr marL="629920" lvl="1" indent="-305435"/>
            <a:endParaRPr lang="en-US" b="1">
              <a:latin typeface="Century Gothic"/>
              <a:cs typeface="Arial"/>
            </a:endParaRPr>
          </a:p>
          <a:p>
            <a:pPr marL="305435" indent="-305435"/>
            <a:r>
              <a:rPr lang="en-US" sz="1900" b="1">
                <a:latin typeface="Century Gothic"/>
              </a:rPr>
              <a:t>Total expenditures reported to date</a:t>
            </a:r>
            <a:r>
              <a:rPr lang="en-US" sz="1900">
                <a:latin typeface="Century Gothic"/>
              </a:rPr>
              <a:t>: $ </a:t>
            </a:r>
            <a:r>
              <a:rPr lang="en-US" sz="1900">
                <a:solidFill>
                  <a:srgbClr val="3D3D3D"/>
                </a:solidFill>
                <a:latin typeface="Century Gothic"/>
                <a:ea typeface="+mn-lt"/>
                <a:cs typeface="+mn-lt"/>
              </a:rPr>
              <a:t>259,588.96</a:t>
            </a:r>
            <a:endParaRPr lang="en-US" sz="1900">
              <a:solidFill>
                <a:srgbClr val="000000"/>
              </a:solidFill>
              <a:latin typeface="Century Gothic"/>
              <a:ea typeface="+mn-lt"/>
              <a:cs typeface="+mn-lt"/>
            </a:endParaRPr>
          </a:p>
          <a:p>
            <a:pPr marL="305435" indent="-305435"/>
            <a:r>
              <a:rPr lang="en-US" sz="1900" b="1">
                <a:latin typeface="Century Gothic"/>
              </a:rPr>
              <a:t>Remaining budget</a:t>
            </a:r>
            <a:r>
              <a:rPr lang="en-US" sz="1900">
                <a:latin typeface="Century Gothic"/>
              </a:rPr>
              <a:t>: $ </a:t>
            </a:r>
            <a:r>
              <a:rPr lang="en-US" sz="1900">
                <a:solidFill>
                  <a:srgbClr val="3D3D3D"/>
                </a:solidFill>
                <a:latin typeface="Century Gothic"/>
                <a:ea typeface="+mn-lt"/>
                <a:cs typeface="+mn-lt"/>
              </a:rPr>
              <a:t>2,979,283.04</a:t>
            </a:r>
            <a:endParaRPr lang="en-US" sz="1900">
              <a:solidFill>
                <a:srgbClr val="000000"/>
              </a:solidFill>
              <a:latin typeface="Century Gothic"/>
              <a:ea typeface="+mn-lt"/>
              <a:cs typeface="+mn-lt"/>
            </a:endParaRPr>
          </a:p>
          <a:p>
            <a:pPr marL="305435" indent="-305435"/>
            <a:endParaRPr lang="en-US" sz="1700">
              <a:solidFill>
                <a:srgbClr val="3D3D3D"/>
              </a:solidFill>
              <a:latin typeface="Century Gothic"/>
              <a:ea typeface="+mn-lt"/>
              <a:cs typeface="Arial"/>
            </a:endParaRPr>
          </a:p>
          <a:p>
            <a:pPr marL="305435" indent="-305435"/>
            <a:r>
              <a:rPr lang="en-US" sz="1700" b="1">
                <a:latin typeface="Century Gothic"/>
              </a:rPr>
              <a:t>Planned work in the next ~two weeks</a:t>
            </a:r>
            <a:r>
              <a:rPr lang="en-US" sz="1700">
                <a:latin typeface="Century Gothic"/>
              </a:rPr>
              <a:t>: </a:t>
            </a:r>
          </a:p>
          <a:p>
            <a:pPr marL="629920" lvl="1" indent="-305435"/>
            <a:r>
              <a:rPr lang="en-US">
                <a:latin typeface="Century Gothic"/>
                <a:cs typeface="Arial"/>
              </a:rPr>
              <a:t>Write letters, emails, and gather patient testimonials in opposition to newly </a:t>
            </a:r>
            <a:br>
              <a:rPr lang="en-US">
                <a:latin typeface="Century Gothic"/>
                <a:cs typeface="Arial"/>
              </a:rPr>
            </a:br>
            <a:r>
              <a:rPr lang="en-US">
                <a:latin typeface="Century Gothic"/>
                <a:cs typeface="Arial"/>
              </a:rPr>
              <a:t>proposed benefit restrictions for </a:t>
            </a:r>
            <a:r>
              <a:rPr lang="en-US" err="1">
                <a:latin typeface="Century Gothic"/>
                <a:cs typeface="Arial"/>
              </a:rPr>
              <a:t>CalAIM</a:t>
            </a:r>
            <a:r>
              <a:rPr lang="en-US">
                <a:latin typeface="Century Gothic"/>
                <a:cs typeface="Arial"/>
              </a:rPr>
              <a:t> Medically Tailored Meals Community </a:t>
            </a:r>
            <a:br>
              <a:rPr lang="en-US">
                <a:latin typeface="Century Gothic"/>
                <a:cs typeface="Arial"/>
              </a:rPr>
            </a:br>
            <a:r>
              <a:rPr lang="en-US">
                <a:latin typeface="Century Gothic"/>
                <a:cs typeface="Arial"/>
              </a:rPr>
              <a:t>Supports Program, since the changes would drastically limit who is eligible.</a:t>
            </a:r>
          </a:p>
          <a:p>
            <a:pPr marL="629920" lvl="1" indent="-305435"/>
            <a:endParaRPr lang="en-US">
              <a:highlight>
                <a:srgbClr val="FFFF00"/>
              </a:highlight>
              <a:latin typeface="Century Gothic"/>
              <a:cs typeface="Arial"/>
            </a:endParaRPr>
          </a:p>
          <a:p>
            <a:pPr marL="629920" lvl="1" indent="-305435"/>
            <a:endParaRPr lang="en-US" b="1">
              <a:latin typeface="Century Gothic"/>
              <a:cs typeface="Arial"/>
            </a:endParaRPr>
          </a:p>
          <a:p>
            <a:pPr marL="323850" lvl="1" indent="0">
              <a:buNone/>
            </a:pPr>
            <a:endParaRPr lang="en-US" b="1">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4"/>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sz="2000" b="1" dirty="0">
                <a:solidFill>
                  <a:srgbClr val="000000"/>
                </a:solidFill>
                <a:latin typeface="Century Gothic"/>
              </a:rPr>
              <a:t>Work completed since last meeting: </a:t>
            </a:r>
            <a:endParaRPr lang="en-US" sz="2000" dirty="0">
              <a:solidFill>
                <a:srgbClr val="000000"/>
              </a:solidFill>
              <a:latin typeface="Century Gothic"/>
            </a:endParaRPr>
          </a:p>
          <a:p>
            <a:pPr marL="629920" lvl="1" indent="-305435">
              <a:lnSpc>
                <a:spcPct val="90000"/>
              </a:lnSpc>
            </a:pPr>
            <a:r>
              <a:rPr lang="en-US" dirty="0">
                <a:solidFill>
                  <a:srgbClr val="3D3D3D"/>
                </a:solidFill>
                <a:latin typeface="Century Gothic"/>
              </a:rPr>
              <a:t>Installation of 3 bike hubs in the Project Area.</a:t>
            </a:r>
            <a:endParaRPr lang="en-US" dirty="0">
              <a:solidFill>
                <a:srgbClr val="000000"/>
              </a:solidFill>
              <a:latin typeface="Century Gothic"/>
            </a:endParaRPr>
          </a:p>
          <a:p>
            <a:pPr marL="629920" lvl="1" indent="-305435">
              <a:lnSpc>
                <a:spcPct val="90000"/>
              </a:lnSpc>
            </a:pPr>
            <a:r>
              <a:rPr lang="en-US" dirty="0">
                <a:solidFill>
                  <a:srgbClr val="3D3D3D"/>
                </a:solidFill>
                <a:latin typeface="Century Gothic"/>
              </a:rPr>
              <a:t>Distribution of ride vouchers to increase community awareness and knowledge.</a:t>
            </a:r>
            <a:endParaRPr lang="en-US">
              <a:solidFill>
                <a:srgbClr val="000000"/>
              </a:solidFill>
              <a:latin typeface="Century Gothic"/>
            </a:endParaRPr>
          </a:p>
          <a:p>
            <a:pPr marL="629920" lvl="1" indent="-305435">
              <a:lnSpc>
                <a:spcPct val="90000"/>
              </a:lnSpc>
            </a:pPr>
            <a:endParaRPr lang="en-US">
              <a:solidFill>
                <a:srgbClr val="3D3D3D"/>
              </a:solidFill>
              <a:latin typeface="Century Gothic"/>
            </a:endParaRPr>
          </a:p>
          <a:p>
            <a:pPr marL="305435" indent="-305435">
              <a:lnSpc>
                <a:spcPct val="90000"/>
              </a:lnSpc>
              <a:spcBef>
                <a:spcPts val="1000"/>
              </a:spcBef>
            </a:pPr>
            <a:r>
              <a:rPr lang="en-US" sz="2000" b="1" dirty="0">
                <a:solidFill>
                  <a:schemeClr val="tx1"/>
                </a:solidFill>
                <a:latin typeface="Century Gothic"/>
              </a:rPr>
              <a:t>Total expenditures reported to date</a:t>
            </a:r>
            <a:r>
              <a:rPr lang="en-US" sz="2000" dirty="0">
                <a:solidFill>
                  <a:schemeClr val="tx1"/>
                </a:solidFill>
                <a:latin typeface="Century Gothic"/>
              </a:rPr>
              <a:t>: $ 361,544.30</a:t>
            </a:r>
          </a:p>
          <a:p>
            <a:pPr marL="305435" indent="-305435">
              <a:lnSpc>
                <a:spcPct val="90000"/>
              </a:lnSpc>
              <a:spcBef>
                <a:spcPts val="1000"/>
              </a:spcBef>
            </a:pPr>
            <a:r>
              <a:rPr lang="en-US" sz="2000" b="1" dirty="0">
                <a:solidFill>
                  <a:schemeClr val="tx1"/>
                </a:solidFill>
                <a:latin typeface="Century Gothic"/>
              </a:rPr>
              <a:t>Remaining budget</a:t>
            </a:r>
            <a:r>
              <a:rPr lang="en-US" sz="2000" dirty="0">
                <a:solidFill>
                  <a:schemeClr val="tx1"/>
                </a:solidFill>
                <a:latin typeface="Century Gothic"/>
              </a:rPr>
              <a:t>: $ 637,434.91</a:t>
            </a:r>
          </a:p>
          <a:p>
            <a:pPr marL="305435" indent="-305435">
              <a:lnSpc>
                <a:spcPct val="90000"/>
              </a:lnSpc>
              <a:spcBef>
                <a:spcPts val="1000"/>
              </a:spcBef>
            </a:pPr>
            <a:endParaRPr lang="en-US" sz="2000">
              <a:solidFill>
                <a:schemeClr val="tx1"/>
              </a:solidFill>
              <a:latin typeface="Century Gothic"/>
            </a:endParaRPr>
          </a:p>
          <a:p>
            <a:pPr marL="305435" indent="-305435">
              <a:lnSpc>
                <a:spcPct val="90000"/>
              </a:lnSpc>
              <a:spcBef>
                <a:spcPts val="1000"/>
              </a:spcBef>
            </a:pPr>
            <a:r>
              <a:rPr lang="en-US" sz="2000" b="1" dirty="0">
                <a:solidFill>
                  <a:schemeClr val="tx1"/>
                </a:solidFill>
                <a:latin typeface="Century Gothic"/>
              </a:rPr>
              <a:t>Planned work in the next ~two weeks</a:t>
            </a:r>
            <a:r>
              <a:rPr lang="en-US" sz="2000" dirty="0">
                <a:solidFill>
                  <a:schemeClr val="tx1"/>
                </a:solidFill>
                <a:latin typeface="Century Gothic"/>
              </a:rPr>
              <a:t>:</a:t>
            </a:r>
            <a:r>
              <a:rPr lang="en-US" sz="2800" dirty="0">
                <a:solidFill>
                  <a:schemeClr val="tx1"/>
                </a:solidFill>
                <a:latin typeface="Century Gothic"/>
              </a:rPr>
              <a:t> </a:t>
            </a:r>
          </a:p>
          <a:p>
            <a:pPr marL="629920" lvl="1" indent="-305435"/>
            <a:r>
              <a:rPr lang="en-US" dirty="0">
                <a:latin typeface="Century Gothic"/>
              </a:rPr>
              <a:t>Continue outreach and distribution of ride vouchers. </a:t>
            </a:r>
            <a:endParaRPr lang="en-US" dirty="0"/>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11339" y="1322574"/>
            <a:ext cx="11774465" cy="526967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a:latin typeface="Century Gothic"/>
              </a:rPr>
              <a:t>Work completed since last meeting: </a:t>
            </a:r>
            <a:endParaRPr lang="en-US" sz="2000">
              <a:solidFill>
                <a:srgbClr val="000000"/>
              </a:solidFill>
              <a:latin typeface="Century Gothic"/>
            </a:endParaRPr>
          </a:p>
          <a:p>
            <a:pPr marL="629920" lvl="1" indent="-305435"/>
            <a:r>
              <a:rPr lang="en-US" sz="1800">
                <a:solidFill>
                  <a:srgbClr val="3D3D3D"/>
                </a:solidFill>
                <a:latin typeface="Century Gothic"/>
              </a:rPr>
              <a:t>Tabled at the Roller Disco Party at Unity Park on Saturday September 29th to share information about TCC Projects and Youth Fellow Program.</a:t>
            </a:r>
            <a:endParaRPr lang="en-US">
              <a:solidFill>
                <a:srgbClr val="3D3D3D"/>
              </a:solidFill>
              <a:latin typeface="Century Gothic"/>
            </a:endParaRPr>
          </a:p>
          <a:p>
            <a:pPr marL="629920" lvl="1" indent="-305435"/>
            <a:r>
              <a:rPr lang="en-US" sz="1800">
                <a:latin typeface="Century Gothic"/>
              </a:rPr>
              <a:t>F</a:t>
            </a:r>
            <a:r>
              <a:rPr lang="en-US" sz="1700">
                <a:latin typeface="Century Gothic"/>
              </a:rPr>
              <a:t>inished drafting onboarding documents for Youth Fellow Program.</a:t>
            </a:r>
            <a:endParaRPr lang="en-US" sz="1800">
              <a:latin typeface="Century Gothic"/>
            </a:endParaRPr>
          </a:p>
          <a:p>
            <a:pPr marL="899795" lvl="2" indent="-269875"/>
            <a:r>
              <a:rPr lang="en-US" sz="1600">
                <a:latin typeface="Century Gothic"/>
              </a:rPr>
              <a:t>Waiting for Feedback Review from TCC Coordinators and legal team.</a:t>
            </a:r>
          </a:p>
          <a:p>
            <a:pPr marL="629920" lvl="2" indent="0">
              <a:buNone/>
            </a:pPr>
            <a:endParaRPr lang="en-US" sz="1600">
              <a:latin typeface="Century Gothic"/>
            </a:endParaRPr>
          </a:p>
          <a:p>
            <a:pPr marL="305435" indent="-305435"/>
            <a:r>
              <a:rPr lang="en-US" b="1">
                <a:latin typeface="Century Gothic"/>
              </a:rPr>
              <a:t>Total expenditures reported to date</a:t>
            </a:r>
            <a:r>
              <a:rPr lang="en-US">
                <a:latin typeface="Century Gothic"/>
              </a:rPr>
              <a:t>:</a:t>
            </a:r>
            <a:r>
              <a:rPr lang="en-US" sz="2000">
                <a:latin typeface="Century Gothic"/>
              </a:rPr>
              <a:t> $</a:t>
            </a:r>
            <a:r>
              <a:rPr lang="en-US" sz="2000" kern="1200">
                <a:effectLst/>
                <a:latin typeface="Century Gothic"/>
              </a:rPr>
              <a:t> </a:t>
            </a:r>
            <a:r>
              <a:rPr lang="en-US" sz="2000">
                <a:latin typeface="Century Gothic"/>
              </a:rPr>
              <a:t>92,735.62</a:t>
            </a:r>
          </a:p>
          <a:p>
            <a:pPr marL="305435" indent="-305435"/>
            <a:r>
              <a:rPr lang="en-US" b="1">
                <a:latin typeface="Century Gothic"/>
              </a:rPr>
              <a:t>Remaining budget</a:t>
            </a:r>
            <a:r>
              <a:rPr lang="en-US">
                <a:latin typeface="Century Gothic"/>
              </a:rPr>
              <a:t>:</a:t>
            </a:r>
            <a:r>
              <a:rPr lang="en-US" sz="2000">
                <a:latin typeface="Century Gothic"/>
              </a:rPr>
              <a:t> $</a:t>
            </a:r>
            <a:r>
              <a:rPr lang="en-US" sz="2000" kern="1200">
                <a:effectLst/>
                <a:latin typeface="Century Gothic"/>
              </a:rPr>
              <a:t> </a:t>
            </a:r>
            <a:r>
              <a:rPr lang="en-US" sz="2000">
                <a:latin typeface="Century Gothic"/>
              </a:rPr>
              <a:t>2,473,297.11</a:t>
            </a:r>
            <a:endParaRPr lang="en-US"/>
          </a:p>
          <a:p>
            <a:pPr marL="305435" indent="-305435"/>
            <a:endParaRPr lang="en-US" sz="2000">
              <a:highlight>
                <a:srgbClr val="FFFF00"/>
              </a:highlight>
              <a:latin typeface="Century Gothic"/>
            </a:endParaRPr>
          </a:p>
          <a:p>
            <a:pPr marL="305435" indent="-305435"/>
            <a:r>
              <a:rPr lang="en-US" sz="2000" b="1">
                <a:latin typeface="Century Gothic"/>
              </a:rPr>
              <a:t>Planned work in the next ~two weeks</a:t>
            </a:r>
            <a:r>
              <a:rPr lang="en-US" sz="2000">
                <a:latin typeface="Century Gothic"/>
              </a:rPr>
              <a:t>: </a:t>
            </a:r>
            <a:endParaRPr lang="en-US" sz="2000">
              <a:solidFill>
                <a:srgbClr val="000000"/>
              </a:solidFill>
              <a:latin typeface="Century Gothic"/>
            </a:endParaRPr>
          </a:p>
          <a:p>
            <a:pPr marL="575310" indent="-269875">
              <a:lnSpc>
                <a:spcPct val="90000"/>
              </a:lnSpc>
            </a:pPr>
            <a:r>
              <a:rPr lang="en-US">
                <a:latin typeface="Century Gothic"/>
              </a:rPr>
              <a:t>Complete draft of modules and training materials for Youth Fellow Program by mid-October. </a:t>
            </a:r>
            <a:endParaRPr lang="en-US">
              <a:latin typeface="Gill Sans MT" panose="020B0502020104020203"/>
            </a:endParaRPr>
          </a:p>
          <a:p>
            <a:pPr marL="591185" indent="-285750">
              <a:lnSpc>
                <a:spcPct val="90000"/>
              </a:lnSpc>
            </a:pPr>
            <a:r>
              <a:rPr lang="en-US">
                <a:latin typeface="Century Gothic"/>
              </a:rPr>
              <a:t>Provide feedback to </a:t>
            </a:r>
            <a:r>
              <a:rPr lang="en-US" sz="1700">
                <a:latin typeface="Century Gothic"/>
              </a:rPr>
              <a:t>onboarding documents for Youth Fellow Program.</a:t>
            </a:r>
            <a:endParaRPr lang="en-US" sz="1700">
              <a:solidFill>
                <a:srgbClr val="000000"/>
              </a:solidFill>
              <a:latin typeface="Century Gothic"/>
            </a:endParaRPr>
          </a:p>
          <a:p>
            <a:pPr marL="305435" indent="0">
              <a:lnSpc>
                <a:spcPct val="90000"/>
              </a:lnSpc>
              <a:buNone/>
            </a:pPr>
            <a:br>
              <a:rPr lang="en-US">
                <a:latin typeface="Century Gothic"/>
              </a:rPr>
            </a:br>
            <a:endParaRPr lang="en-US"/>
          </a:p>
          <a:p>
            <a:pPr marL="629920" lvl="1" indent="-305435"/>
            <a:endParaRPr lang="en-US">
              <a:solidFill>
                <a:srgbClr val="3D3D3D"/>
              </a:solidFill>
              <a:latin typeface="Century Gothic"/>
            </a:endParaRPr>
          </a:p>
          <a:p>
            <a:pPr marL="305435" indent="-305435"/>
            <a:endParaRPr lang="en-US" sz="2000" b="1">
              <a:latin typeface="Century Gothic"/>
            </a:endParaRPr>
          </a:p>
          <a:p>
            <a:pPr marL="629920" lvl="1" indent="-305435"/>
            <a:endParaRPr lang="en-US">
              <a:latin typeface="Century Gothic"/>
            </a:endParaRPr>
          </a:p>
          <a:p>
            <a:pPr marL="629920" lvl="1" indent="-305435"/>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07295" y="211332"/>
            <a:ext cx="1773530" cy="989694"/>
          </a:xfrm>
          <a:prstGeom prst="rect">
            <a:avLst/>
          </a:prstGeom>
        </p:spPr>
      </p:pic>
      <p:pic>
        <p:nvPicPr>
          <p:cNvPr id="5" name="Picture 2" descr="RICH CITY Rides">
            <a:extLst>
              <a:ext uri="{FF2B5EF4-FFF2-40B4-BE49-F238E27FC236}">
                <a16:creationId xmlns:a16="http://schemas.microsoft.com/office/drawing/2014/main" id="{A81826DF-DB05-EFCE-268A-2A380AFF40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3" t="15095" r="8519" b="13836"/>
          <a:stretch/>
        </p:blipFill>
        <p:spPr bwMode="auto">
          <a:xfrm>
            <a:off x="9079041" y="211332"/>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7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1500" b="1">
                <a:latin typeface="Century Gothic"/>
              </a:rPr>
              <a:t>Work completed since last meeting: </a:t>
            </a:r>
            <a:endParaRPr lang="en-US" sz="1500">
              <a:solidFill>
                <a:srgbClr val="000000"/>
              </a:solidFill>
              <a:latin typeface="Century Gothic"/>
            </a:endParaRPr>
          </a:p>
          <a:p>
            <a:pPr marL="305435" indent="-305435"/>
            <a:r>
              <a:rPr lang="en-US" sz="1500" b="1">
                <a:latin typeface="Century Gothic"/>
              </a:rPr>
              <a:t>ADU tool kit:</a:t>
            </a:r>
            <a:endParaRPr lang="en-US" sz="1500">
              <a:solidFill>
                <a:srgbClr val="000000"/>
              </a:solidFill>
              <a:latin typeface="Century Gothic"/>
            </a:endParaRPr>
          </a:p>
          <a:p>
            <a:pPr marL="629920" lvl="1" indent="-305435">
              <a:lnSpc>
                <a:spcPct val="80000"/>
              </a:lnSpc>
            </a:pPr>
            <a:r>
              <a:rPr lang="en-US" sz="1400">
                <a:latin typeface="Century Gothic"/>
              </a:rPr>
              <a:t>Presented revised architectural drawings to Design Review Board (DRB) for feedback.</a:t>
            </a:r>
            <a:endParaRPr lang="en-US" sz="1400">
              <a:solidFill>
                <a:srgbClr val="000000"/>
              </a:solidFill>
              <a:latin typeface="Century Gothic"/>
            </a:endParaRPr>
          </a:p>
          <a:p>
            <a:pPr marL="629920" lvl="1" indent="-305435">
              <a:lnSpc>
                <a:spcPct val="80000"/>
              </a:lnSpc>
            </a:pPr>
            <a:r>
              <a:rPr lang="en-US" sz="1400">
                <a:latin typeface="Century Gothic"/>
              </a:rPr>
              <a:t>City submitted and reviewed the 50% permit set for City review .</a:t>
            </a:r>
            <a:endParaRPr lang="en-US" sz="1400">
              <a:solidFill>
                <a:srgbClr val="000000"/>
              </a:solidFill>
              <a:latin typeface="Century Gothic"/>
            </a:endParaRPr>
          </a:p>
          <a:p>
            <a:pPr marL="305435" indent="-305435"/>
            <a:r>
              <a:rPr lang="en-US" sz="1500" b="1">
                <a:latin typeface="Century Gothic"/>
              </a:rPr>
              <a:t>Buy Local Campaign:</a:t>
            </a:r>
            <a:endParaRPr lang="en-US" sz="1500">
              <a:solidFill>
                <a:srgbClr val="000000"/>
              </a:solidFill>
              <a:latin typeface="Century Gothic"/>
            </a:endParaRPr>
          </a:p>
          <a:p>
            <a:pPr marL="629920" lvl="1" indent="-305435"/>
            <a:r>
              <a:rPr lang="en-US" sz="1400">
                <a:latin typeface="Century Gothic"/>
              </a:rPr>
              <a:t>Finalized RFP/Q for the Buy Local Campaign Marketing and Event Consultant and received 5 proposals</a:t>
            </a:r>
            <a:endParaRPr lang="en-US" sz="1400">
              <a:solidFill>
                <a:srgbClr val="3D3D3D"/>
              </a:solidFill>
              <a:latin typeface="Century Gothic"/>
            </a:endParaRPr>
          </a:p>
          <a:p>
            <a:pPr marL="629920" lvl="1" indent="-305435"/>
            <a:r>
              <a:rPr lang="en-US" sz="1400">
                <a:latin typeface="Century Gothic"/>
              </a:rPr>
              <a:t>Proposals were reviewed by a panel. </a:t>
            </a:r>
            <a:endParaRPr lang="en-US" sz="1400">
              <a:solidFill>
                <a:srgbClr val="000000"/>
              </a:solidFill>
              <a:latin typeface="Century Gothic"/>
            </a:endParaRPr>
          </a:p>
          <a:p>
            <a:pPr marL="629920" lvl="1" indent="-305435"/>
            <a:r>
              <a:rPr lang="en-US" sz="1400">
                <a:latin typeface="Century Gothic"/>
              </a:rPr>
              <a:t>RFQ for  Buy Local platform was  posted on PlanetBids235</a:t>
            </a:r>
            <a:endParaRPr lang="en-US" sz="1400">
              <a:solidFill>
                <a:srgbClr val="000000"/>
              </a:solidFill>
              <a:latin typeface="Century Gothic"/>
            </a:endParaRPr>
          </a:p>
          <a:p>
            <a:pPr marL="324485" lvl="1" indent="0">
              <a:buNone/>
            </a:pPr>
            <a:endParaRPr lang="en-US" sz="1400">
              <a:latin typeface="Century Gothic"/>
            </a:endParaRPr>
          </a:p>
          <a:p>
            <a:pPr marL="305435" indent="-305435"/>
            <a:r>
              <a:rPr lang="en-US" sz="1500" b="1">
                <a:latin typeface="Century Gothic"/>
              </a:rPr>
              <a:t>Total expenditures reported to date</a:t>
            </a:r>
            <a:r>
              <a:rPr lang="en-US" sz="1500">
                <a:latin typeface="Century Gothic"/>
              </a:rPr>
              <a:t>: $</a:t>
            </a:r>
            <a:r>
              <a:rPr lang="en-US" sz="1500" kern="1200">
                <a:effectLst/>
                <a:latin typeface="Century Gothic"/>
              </a:rPr>
              <a:t> </a:t>
            </a:r>
            <a:r>
              <a:rPr lang="en-US" sz="1500">
                <a:latin typeface="Century Gothic"/>
              </a:rPr>
              <a:t>104,562.44</a:t>
            </a:r>
          </a:p>
          <a:p>
            <a:pPr marL="305435" indent="-305435"/>
            <a:r>
              <a:rPr lang="en-US" sz="1500" b="1">
                <a:latin typeface="Century Gothic"/>
              </a:rPr>
              <a:t>Remaining budget</a:t>
            </a:r>
            <a:r>
              <a:rPr lang="en-US" sz="1500">
                <a:latin typeface="Century Gothic"/>
              </a:rPr>
              <a:t>: $</a:t>
            </a:r>
            <a:r>
              <a:rPr lang="en-US" sz="1500" kern="1200">
                <a:effectLst/>
                <a:latin typeface="Century Gothic"/>
              </a:rPr>
              <a:t> </a:t>
            </a:r>
            <a:r>
              <a:rPr lang="en-US" sz="1500">
                <a:latin typeface="Century Gothic"/>
              </a:rPr>
              <a:t>577,073.18</a:t>
            </a:r>
          </a:p>
          <a:p>
            <a:pPr marL="305435" indent="-305435"/>
            <a:endParaRPr lang="en-US" sz="1500">
              <a:latin typeface="Century Gothic"/>
            </a:endParaRPr>
          </a:p>
          <a:p>
            <a:pPr marL="305435" indent="-305435"/>
            <a:r>
              <a:rPr lang="en-US" sz="1500" b="1">
                <a:latin typeface="Century Gothic"/>
              </a:rPr>
              <a:t>Planned work in the next ~two weeks</a:t>
            </a:r>
            <a:r>
              <a:rPr lang="en-US" sz="1500">
                <a:latin typeface="Century Gothic"/>
              </a:rPr>
              <a:t>: </a:t>
            </a:r>
            <a:endParaRPr lang="en-US" sz="1500"/>
          </a:p>
          <a:p>
            <a:pPr marL="629920" indent="-305435"/>
            <a:r>
              <a:rPr lang="en-US" sz="1400">
                <a:latin typeface="Century Gothic"/>
              </a:rPr>
              <a:t>Interviews to be completed for Events and Marketing RFQ by the end of the week. </a:t>
            </a:r>
            <a:endParaRPr lang="en-US" sz="1400">
              <a:solidFill>
                <a:srgbClr val="000000"/>
              </a:solidFill>
              <a:latin typeface="Century Gothic"/>
            </a:endParaRPr>
          </a:p>
          <a:p>
            <a:pPr marL="629920" lvl="1" indent="-305435"/>
            <a:r>
              <a:rPr lang="en-US" sz="1400">
                <a:latin typeface="Century Gothic"/>
              </a:rPr>
              <a:t>Selection of the Buy Local Campaign Marketing and Event Consultant. </a:t>
            </a:r>
            <a:endParaRPr lang="en-US" sz="1300">
              <a:latin typeface="Century Gothic"/>
            </a:endParaRPr>
          </a:p>
          <a:p>
            <a:pPr marL="629920" lvl="1" indent="-305435"/>
            <a:r>
              <a:rPr lang="en-US" sz="1400">
                <a:latin typeface="Century Gothic"/>
              </a:rPr>
              <a:t>Taste of Richmond Restaurant Week on October 7-13th. </a:t>
            </a:r>
            <a:r>
              <a:rPr lang="en-US" sz="1400">
                <a:solidFill>
                  <a:srgbClr val="3D3D3D"/>
                </a:solidFill>
                <a:latin typeface="Century Gothic"/>
                <a:hlinkClick r:id="rId3">
                  <a:extLst>
                    <a:ext uri="{A12FA001-AC4F-418D-AE19-62706E023703}">
                      <ahyp:hlinkClr xmlns:ahyp="http://schemas.microsoft.com/office/drawing/2018/hyperlinkcolor" val="tx"/>
                    </a:ext>
                  </a:extLst>
                </a:hlinkClick>
              </a:rPr>
              <a:t>https://www.tasteofrichmondca.com/</a:t>
            </a:r>
            <a:endParaRPr lang="en-US" sz="1400">
              <a:solidFill>
                <a:srgbClr val="3D3D3D"/>
              </a:solidFill>
              <a:latin typeface="Century Gothic"/>
            </a:endParaRPr>
          </a:p>
          <a:p>
            <a:pPr marL="629920" lvl="1" indent="-305435"/>
            <a:r>
              <a:rPr lang="en-US" sz="1400">
                <a:latin typeface="Century Gothic"/>
              </a:rPr>
              <a:t>Consultant team working on ADU toolkit will submit !00% design set to the City. </a:t>
            </a:r>
            <a:endParaRPr lang="en-US"/>
          </a:p>
          <a:p>
            <a:pPr marL="629920" lvl="1" indent="-305435"/>
            <a:endParaRPr lang="en-US" sz="1400">
              <a:latin typeface="Century Gothic"/>
            </a:endParaRPr>
          </a:p>
          <a:p>
            <a:pPr marL="305435"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4"/>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lnSpc>
                <a:spcPct val="80000"/>
              </a:lnSpc>
            </a:pPr>
            <a:r>
              <a:rPr lang="en-US" sz="1700">
                <a:latin typeface="Century Gothic"/>
              </a:rPr>
              <a:t>Biweekly meetings between Glen Price Group team and grantee.</a:t>
            </a:r>
            <a:endParaRPr lang="en-US" sz="1700">
              <a:solidFill>
                <a:srgbClr val="000000"/>
              </a:solidFill>
              <a:latin typeface="Century Gothic"/>
            </a:endParaRPr>
          </a:p>
          <a:p>
            <a:pPr marL="629920" lvl="1" indent="-305435">
              <a:lnSpc>
                <a:spcPct val="80000"/>
              </a:lnSpc>
            </a:pPr>
            <a:r>
              <a:rPr lang="en-US" sz="1700">
                <a:latin typeface="Century Gothic"/>
              </a:rPr>
              <a:t>Received first draft of Place-Based Workforce Development Strategy for City's review. </a:t>
            </a:r>
            <a:endParaRPr lang="en-US" sz="1700">
              <a:solidFill>
                <a:srgbClr val="000000"/>
              </a:solidFill>
              <a:latin typeface="Century Gothic"/>
            </a:endParaRPr>
          </a:p>
          <a:p>
            <a:pPr marL="629920" lvl="1" indent="-305435">
              <a:lnSpc>
                <a:spcPct val="80000"/>
              </a:lnSpc>
            </a:pPr>
            <a:r>
              <a:rPr lang="en-US" sz="1700">
                <a:latin typeface="Century Gothic"/>
              </a:rPr>
              <a:t>Continued recruitment for </a:t>
            </a:r>
            <a:r>
              <a:rPr lang="en-US" sz="1700" err="1">
                <a:latin typeface="Century Gothic"/>
              </a:rPr>
              <a:t>YouthBUILD</a:t>
            </a:r>
            <a:r>
              <a:rPr lang="en-US" sz="1700">
                <a:latin typeface="Century Gothic"/>
              </a:rPr>
              <a:t> for residents of the Project Area.</a:t>
            </a:r>
            <a:endParaRPr lang="en-US" sz="1700">
              <a:solidFill>
                <a:srgbClr val="000000"/>
              </a:solidFill>
              <a:latin typeface="Century Gothic"/>
            </a:endParaRPr>
          </a:p>
          <a:p>
            <a:pPr marL="629920" lvl="2" indent="-305435">
              <a:lnSpc>
                <a:spcPct val="80000"/>
              </a:lnSpc>
            </a:pPr>
            <a:endParaRPr lang="en-US">
              <a:solidFill>
                <a:srgbClr val="000000"/>
              </a:solidFill>
              <a:latin typeface="Gill Sans MT"/>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11,370.21</a:t>
            </a: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1,422,437.53</a:t>
            </a:r>
          </a:p>
          <a:p>
            <a:pPr marL="305435" indent="-305435"/>
            <a:endParaRPr lang="en-US">
              <a:solidFill>
                <a:srgbClr val="000000"/>
              </a:solidFill>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a:latin typeface="Century Gothic"/>
              </a:rPr>
              <a:t>GRID Alternatives finish building out the labs for solar training.</a:t>
            </a:r>
          </a:p>
          <a:p>
            <a:pPr marL="629920" lvl="1" indent="-305435"/>
            <a:r>
              <a:rPr lang="en-US">
                <a:latin typeface="Century Gothic"/>
              </a:rPr>
              <a:t>Finish review of </a:t>
            </a:r>
            <a:r>
              <a:rPr lang="en-US" sz="1700">
                <a:latin typeface="Century Gothic"/>
              </a:rPr>
              <a:t>Place-Based Workforce Development Strategy. </a:t>
            </a:r>
            <a:endParaRPr lang="en-US" sz="1700">
              <a:solidFill>
                <a:srgbClr val="000000"/>
              </a:solidFill>
              <a:latin typeface="Century Gothic"/>
            </a:endParaRPr>
          </a:p>
          <a:p>
            <a:pPr marL="629920" lvl="1" indent="-305435"/>
            <a:r>
              <a:rPr lang="en-US" sz="1700">
                <a:latin typeface="Century Gothic"/>
              </a:rPr>
              <a:t>Finish Workforce Development Strategy Planning Session. </a:t>
            </a:r>
            <a:endParaRPr lang="en-US" sz="1700">
              <a:solidFill>
                <a:srgbClr val="000000"/>
              </a:solidFill>
              <a:latin typeface="Century Gothic"/>
            </a:endParaRPr>
          </a:p>
          <a:p>
            <a:pPr marL="629920" lvl="1" indent="-305435"/>
            <a:endParaRPr lang="en-US" sz="1700">
              <a:latin typeface="Century Gothic"/>
            </a:endParaRPr>
          </a:p>
          <a:p>
            <a:pPr marL="629920" lvl="1" indent="-305435"/>
            <a:endParaRPr lang="en-US" sz="1700">
              <a:latin typeface="Century Gothic"/>
            </a:endParaRPr>
          </a:p>
          <a:p>
            <a:pPr marL="629920"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3038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pic>
        <p:nvPicPr>
          <p:cNvPr id="5" name="Picture 2" descr="GRID Alternatives | People. Planet. Employment.">
            <a:extLst>
              <a:ext uri="{FF2B5EF4-FFF2-40B4-BE49-F238E27FC236}">
                <a16:creationId xmlns:a16="http://schemas.microsoft.com/office/drawing/2014/main" id="{E2D8FA32-4B74-10F0-5970-514B4BFB8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812" y="218262"/>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60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r>
              <a:rPr lang="en-US">
                <a:latin typeface="Century Gothic"/>
              </a:rPr>
              <a:t>Finalized new data tracking tool for all partners and submitted to the City for review.</a:t>
            </a:r>
            <a:endParaRPr lang="en-US">
              <a:solidFill>
                <a:srgbClr val="3D3D3D"/>
              </a:solidFill>
              <a:latin typeface="Century Gothic"/>
            </a:endParaRPr>
          </a:p>
          <a:p>
            <a:pPr marL="629920" lvl="1" indent="-305435"/>
            <a:r>
              <a:rPr lang="en-US">
                <a:solidFill>
                  <a:srgbClr val="3D3D3D"/>
                </a:solidFill>
                <a:latin typeface="Century Gothic"/>
              </a:rPr>
              <a:t>Received baseline data for CARB tools from SGC.</a:t>
            </a:r>
            <a:endParaRPr lang="en-US">
              <a:solidFill>
                <a:srgbClr val="000000"/>
              </a:solidFill>
              <a:latin typeface="Century Gothic"/>
            </a:endParaRPr>
          </a:p>
          <a:p>
            <a:pPr marL="629920" lvl="1" indent="-305435"/>
            <a:endParaRPr lang="en-US">
              <a:solidFill>
                <a:srgbClr val="3D3D3D"/>
              </a:solidFill>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0</a:t>
            </a:r>
            <a:endParaRPr lang="en-US">
              <a:latin typeface="Century Gothic"/>
            </a:endParaRPr>
          </a:p>
          <a:p>
            <a:pPr marL="305435" indent="-305435"/>
            <a:r>
              <a:rPr lang="en-US" b="1">
                <a:latin typeface="Century Gothic"/>
              </a:rPr>
              <a:t>Remaining budget</a:t>
            </a:r>
            <a:r>
              <a:rPr lang="en-US">
                <a:latin typeface="Century Gothic"/>
              </a:rPr>
              <a:t>: $</a:t>
            </a:r>
            <a:r>
              <a:rPr lang="en-US" sz="1800" kern="1200">
                <a:effectLst/>
                <a:latin typeface="Century Gothic"/>
              </a:rPr>
              <a:t> 1,070,000</a:t>
            </a:r>
            <a:endParaRPr lang="en-US">
              <a:latin typeface="Century Gothic"/>
            </a:endParaRPr>
          </a:p>
          <a:p>
            <a:pPr marL="305435" indent="-305435"/>
            <a:endParaRPr lang="en-US">
              <a:solidFill>
                <a:srgbClr val="000000"/>
              </a:solidFill>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a:latin typeface="Century Gothic"/>
              </a:rPr>
              <a:t>Receive comments from City staff about data collection tool and send it to </a:t>
            </a:r>
            <a:r>
              <a:rPr lang="en-US">
                <a:solidFill>
                  <a:srgbClr val="000000"/>
                </a:solidFill>
                <a:latin typeface="Century Gothic"/>
              </a:rPr>
              <a:t>partners.</a:t>
            </a:r>
          </a:p>
          <a:p>
            <a:pPr marL="305435" indent="-305435"/>
            <a:endParaRPr lang="en-US" b="1">
              <a:solidFill>
                <a:srgbClr val="3D3D3D"/>
              </a:solidFill>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Report out on any community questions or comments received, including responses</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584775"/>
          </a:xfrm>
          <a:prstGeom prst="rect">
            <a:avLst/>
          </a:prstGeom>
          <a:noFill/>
        </p:spPr>
        <p:txBody>
          <a:bodyPr wrap="square" rtlCol="0">
            <a:spAutoFit/>
          </a:bodyPr>
          <a:lstStyle/>
          <a:p>
            <a:r>
              <a:rPr lang="en-US" sz="3200" b="1">
                <a:solidFill>
                  <a:schemeClr val="bg1"/>
                </a:solidFill>
                <a:latin typeface="Myriad Pro" panose="020B0503030403020204"/>
              </a:rPr>
              <a:t>Report on Public Comments &amp; Questions</a:t>
            </a: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742950" indent="-742950">
              <a:buAutoNum type="arabicPeriod"/>
            </a:pPr>
            <a:r>
              <a:rPr lang="en-US" sz="3600">
                <a:latin typeface="Century Gothic"/>
              </a:rPr>
              <a:t>Neighborhood Complete Streets Presentation </a:t>
            </a:r>
            <a:endParaRPr lang="en-US" sz="3600">
              <a:solidFill>
                <a:srgbClr val="000000"/>
              </a:solidFill>
              <a:latin typeface="Century Gothic"/>
            </a:endParaRPr>
          </a:p>
          <a:p>
            <a:pPr marL="742950" indent="-742950">
              <a:buAutoNum type="arabicPeriod"/>
            </a:pPr>
            <a:r>
              <a:rPr lang="en-US" sz="3600">
                <a:latin typeface="Century Gothic"/>
              </a:rPr>
              <a:t>CSC Community Member Nominations</a:t>
            </a:r>
            <a:endParaRPr lang="en-US"/>
          </a:p>
          <a:p>
            <a:pPr marL="742950" indent="-742950">
              <a:buAutoNum type="arabicPeriod"/>
            </a:pPr>
            <a:r>
              <a:rPr lang="en-US" sz="3600">
                <a:latin typeface="Century Gothic"/>
              </a:rPr>
              <a:t>Annual Report to Richmond City Council</a:t>
            </a:r>
          </a:p>
          <a:p>
            <a:pPr marL="742950" indent="-742950">
              <a:buAutoNum type="arabicPeriod"/>
            </a:pPr>
            <a:r>
              <a:rPr lang="en-US" sz="3600">
                <a:latin typeface="Century Gothic"/>
              </a:rPr>
              <a:t>Reconnecting Communities Pilot Grant</a:t>
            </a:r>
          </a:p>
        </p:txBody>
      </p:sp>
      <p:sp>
        <p:nvSpPr>
          <p:cNvPr id="3" name="TextBox 2">
            <a:extLst>
              <a:ext uri="{FF2B5EF4-FFF2-40B4-BE49-F238E27FC236}">
                <a16:creationId xmlns:a16="http://schemas.microsoft.com/office/drawing/2014/main" id="{302844EA-6507-867D-36EB-FB00F8365C4F}"/>
              </a:ext>
            </a:extLst>
          </p:cNvPr>
          <p:cNvSpPr txBox="1"/>
          <p:nvPr/>
        </p:nvSpPr>
        <p:spPr>
          <a:xfrm>
            <a:off x="152400" y="190500"/>
            <a:ext cx="9382125" cy="646331"/>
          </a:xfrm>
          <a:prstGeom prst="rect">
            <a:avLst/>
          </a:prstGeom>
          <a:noFill/>
        </p:spPr>
        <p:txBody>
          <a:bodyPr wrap="square" lIns="91440" tIns="45720" rIns="91440" bIns="45720" rtlCol="0" anchor="t">
            <a:spAutoFit/>
          </a:bodyPr>
          <a:lstStyle/>
          <a:p>
            <a:r>
              <a:rPr lang="en-US" sz="3600" b="1">
                <a:solidFill>
                  <a:schemeClr val="bg1"/>
                </a:solidFill>
                <a:latin typeface="Myriad Pro" panose="020B0503030403020204"/>
              </a:rPr>
              <a:t>Committee Items for Discussion</a:t>
            </a: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20"/>
              </a:spcBef>
            </a:pPr>
            <a:r>
              <a:rPr lang="en-US" sz="3600">
                <a:latin typeface="Century Gothic"/>
              </a:rPr>
              <a:t>Public comment</a:t>
            </a:r>
            <a:endParaRPr lang="en-US" sz="3600">
              <a:solidFill>
                <a:srgbClr val="000000"/>
              </a:solidFill>
              <a:latin typeface="Century Gothic"/>
            </a:endParaRPr>
          </a:p>
          <a:p>
            <a:pPr marL="305435" indent="-305435">
              <a:spcBef>
                <a:spcPts val="20"/>
              </a:spcBef>
            </a:pPr>
            <a:r>
              <a:rPr lang="en-US" sz="3600">
                <a:latin typeface="Century Gothic"/>
              </a:rPr>
              <a:t>Committee discussion</a:t>
            </a:r>
            <a:endParaRPr lang="en-US" sz="3600">
              <a:solidFill>
                <a:srgbClr val="000000"/>
              </a:solidFill>
              <a:latin typeface="Century Gothic"/>
            </a:endParaRPr>
          </a:p>
          <a:p>
            <a:pPr marL="305435" indent="-305435">
              <a:spcBef>
                <a:spcPts val="20"/>
              </a:spcBef>
            </a:pPr>
            <a:r>
              <a:rPr lang="en-US" sz="3600">
                <a:latin typeface="Century Gothic"/>
              </a:rPr>
              <a:t>Decision or recommendation</a:t>
            </a:r>
            <a:endParaRPr lang="en-US" sz="3600">
              <a:solidFill>
                <a:srgbClr val="000000"/>
              </a:solidFill>
              <a:latin typeface="Century Gothic"/>
            </a:endParaRPr>
          </a:p>
          <a:p>
            <a:pPr marL="305435" indent="-305435"/>
            <a:endParaRPr lang="en-US" sz="3600">
              <a:solidFill>
                <a:srgbClr val="000000"/>
              </a:solidFill>
              <a:latin typeface="Century Gothic"/>
            </a:endParaRPr>
          </a:p>
          <a:p>
            <a:pPr marL="305435" indent="-305435"/>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696450" cy="584775"/>
          </a:xfrm>
          <a:prstGeom prst="rect">
            <a:avLst/>
          </a:prstGeom>
          <a:noFill/>
        </p:spPr>
        <p:txBody>
          <a:bodyPr wrap="square" lIns="91440" tIns="45720" rIns="91440" bIns="45720" rtlCol="0" anchor="t">
            <a:spAutoFit/>
          </a:bodyPr>
          <a:lstStyle/>
          <a:p>
            <a:r>
              <a:rPr lang="en-US" sz="3200" b="1">
                <a:solidFill>
                  <a:srgbClr val="FFFFFF"/>
                </a:solidFill>
                <a:latin typeface="Myriad Pro"/>
                <a:cs typeface="Arial"/>
              </a:rPr>
              <a:t>Neighborhood Complete Streets Presentation</a:t>
            </a:r>
            <a:endParaRPr lang="en-US" sz="1600"/>
          </a:p>
        </p:txBody>
      </p:sp>
    </p:spTree>
    <p:extLst>
      <p:ext uri="{BB962C8B-B14F-4D97-AF65-F5344CB8AC3E}">
        <p14:creationId xmlns:p14="http://schemas.microsoft.com/office/powerpoint/2010/main" val="108018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a:latin typeface="Century Gothic"/>
              </a:rPr>
              <a:t>The Neighborhood Complete Streets project focuses on improving walking and biking access for residents of the Iron Triangle, Santa Fe, and Coronado neighborhoods.</a:t>
            </a:r>
          </a:p>
          <a:p>
            <a:pPr marL="323850" lvl="1" indent="0">
              <a:buNone/>
            </a:pPr>
            <a:r>
              <a:rPr lang="en-US">
                <a:latin typeface="Century Gothic"/>
              </a:rPr>
              <a:t>The project will support connections between neighborhoods, downtown Richmond, the Richmond Greenway, and the Richmond Ferry terminal.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413164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rPr>
              <a:t>Every first Wednesday of the month 6:00 – 8:00 pm. </a:t>
            </a:r>
          </a:p>
          <a:p>
            <a:pPr marL="305435" indent="-305435"/>
            <a:endParaRPr lang="en-US" sz="3600" b="1">
              <a:solidFill>
                <a:schemeClr val="tx1"/>
              </a:solidFill>
              <a:latin typeface="Century Gothic"/>
            </a:endParaRPr>
          </a:p>
          <a:p>
            <a:pPr marL="305435" indent="-305435"/>
            <a:r>
              <a:rPr lang="en-US" sz="3600" b="1">
                <a:solidFill>
                  <a:schemeClr val="tx1"/>
                </a:solidFill>
                <a:latin typeface="Century Gothic"/>
              </a:rPr>
              <a:t>In-person Attendance:</a:t>
            </a:r>
            <a:r>
              <a:rPr lang="en-US" sz="3600">
                <a:solidFill>
                  <a:schemeClr val="tx1"/>
                </a:solidFill>
                <a:latin typeface="Century Gothic"/>
              </a:rPr>
              <a:t> 	Nevin Community Center</a:t>
            </a:r>
            <a:br>
              <a:rPr lang="en-US" sz="3600">
                <a:solidFill>
                  <a:schemeClr val="tx1"/>
                </a:solidFill>
                <a:latin typeface="Century Gothic"/>
              </a:rPr>
            </a:br>
            <a:r>
              <a:rPr lang="en-US" sz="3600">
                <a:solidFill>
                  <a:schemeClr val="tx1"/>
                </a:solidFill>
                <a:latin typeface="Century Gothic"/>
              </a:rPr>
              <a:t>								598 Nevin Ave, Richmond, CA 94801</a:t>
            </a:r>
            <a:endParaRPr lang="en-US" sz="3600">
              <a:solidFill>
                <a:schemeClr val="tx1"/>
              </a:solidFill>
            </a:endParaRPr>
          </a:p>
          <a:p>
            <a:pPr marL="305435" indent="-305435"/>
            <a:endParaRPr lang="en-US" sz="3600">
              <a:solidFill>
                <a:schemeClr val="tx1"/>
              </a:solidFill>
              <a:latin typeface="Century Gothic"/>
            </a:endParaRPr>
          </a:p>
          <a:p>
            <a:pPr marL="305435" indent="-305435"/>
            <a:r>
              <a:rPr lang="en-US" sz="3600" b="1">
                <a:solidFill>
                  <a:schemeClr val="tx1"/>
                </a:solidFill>
                <a:latin typeface="Century Gothic"/>
              </a:rPr>
              <a:t>Virtual Attendance:</a:t>
            </a:r>
            <a:r>
              <a:rPr lang="en-US" sz="3600">
                <a:solidFill>
                  <a:schemeClr val="tx1"/>
                </a:solidFill>
                <a:latin typeface="Century Gothic"/>
              </a:rPr>
              <a:t> </a:t>
            </a:r>
            <a:r>
              <a:rPr lang="en-US" sz="3600" u="sng">
                <a:solidFill>
                  <a:srgbClr val="0070C0"/>
                </a:solidFill>
                <a:latin typeface="Century Gothic"/>
              </a:rPr>
              <a:t>https://ci-richmond-ca-us.zoom.us/webinar/register/wn_gx8xwknptcutbnefzdbv1w</a:t>
            </a:r>
            <a:r>
              <a:rPr lang="en-US" sz="3600">
                <a:solidFill>
                  <a:schemeClr val="tx1"/>
                </a:solidFill>
                <a:latin typeface="Century Gothic"/>
              </a:rPr>
              <a:t> </a:t>
            </a:r>
          </a:p>
          <a:p>
            <a:pPr marL="0" indent="0">
              <a:buNone/>
            </a:pPr>
            <a:r>
              <a:rPr lang="en-US" sz="3600">
                <a:solidFill>
                  <a:schemeClr val="tx1"/>
                </a:solidFill>
                <a:latin typeface="Century Gothic"/>
              </a:rPr>
              <a:t> </a:t>
            </a:r>
          </a:p>
          <a:p>
            <a:pPr marL="305435" indent="-305435"/>
            <a:r>
              <a:rPr lang="en-US" sz="3600" b="1">
                <a:solidFill>
                  <a:schemeClr val="tx1"/>
                </a:solidFill>
                <a:latin typeface="Century Gothic"/>
              </a:rPr>
              <a:t>Phone Attendance: </a:t>
            </a:r>
            <a:r>
              <a:rPr lang="en-US" sz="3600">
                <a:solidFill>
                  <a:schemeClr val="tx1"/>
                </a:solidFill>
                <a:latin typeface="Century Gothic"/>
              </a:rPr>
              <a:t>(669) 900-6833, or (669) 444-9171  </a:t>
            </a:r>
            <a:br>
              <a:rPr lang="en-US" sz="3600">
                <a:solidFill>
                  <a:schemeClr val="tx1"/>
                </a:solidFill>
                <a:latin typeface="Century Gothic"/>
              </a:rPr>
            </a:br>
            <a:r>
              <a:rPr lang="en-US" sz="3600">
                <a:solidFill>
                  <a:schemeClr val="tx1"/>
                </a:solidFill>
                <a:latin typeface="Century Gothic"/>
              </a:rPr>
              <a:t>						     </a:t>
            </a:r>
            <a:r>
              <a:rPr lang="en-US" sz="3600" b="1">
                <a:solidFill>
                  <a:schemeClr val="tx1"/>
                </a:solidFill>
                <a:latin typeface="Century Gothic"/>
              </a:rPr>
              <a:t>Webinar ID</a:t>
            </a:r>
            <a:r>
              <a:rPr lang="en-US" sz="3600">
                <a:solidFill>
                  <a:schemeClr val="tx1"/>
                </a:solidFill>
                <a:latin typeface="Century Gothic"/>
              </a:rPr>
              <a:t>: 976 6319 9451</a:t>
            </a:r>
          </a:p>
          <a:p>
            <a:pPr marL="305435" indent="-305435"/>
            <a:endParaRPr lang="en-US" sz="3600">
              <a:solidFill>
                <a:schemeClr val="tx1"/>
              </a:solidFill>
              <a:latin typeface="Century Gothic"/>
            </a:endParaRPr>
          </a:p>
          <a:p>
            <a:pPr marL="305435" indent="-305435"/>
            <a:r>
              <a:rPr lang="en-US" sz="3600">
                <a:solidFill>
                  <a:schemeClr val="tx1"/>
                </a:solidFill>
                <a:latin typeface="Century Gothic"/>
              </a:rPr>
              <a:t>All Committee members and members of the public must abide by the </a:t>
            </a:r>
            <a:r>
              <a:rPr lang="en-US" sz="3700" u="sng">
                <a:solidFill>
                  <a:srgbClr val="0070C0"/>
                </a:solidFill>
                <a:latin typeface="Century Gothic"/>
                <a:hlinkClick r:id="rId2">
                  <a:extLst>
                    <a:ext uri="{A12FA001-AC4F-418D-AE19-62706E023703}">
                      <ahyp:hlinkClr xmlns:ahyp="http://schemas.microsoft.com/office/drawing/2018/hyperlinkcolor" val="tx"/>
                    </a:ext>
                  </a:extLst>
                </a:hlinkClick>
              </a:rPr>
              <a:t>Community Agreements</a:t>
            </a:r>
            <a:endParaRPr lang="en-US" sz="3700" u="sng">
              <a:solidFill>
                <a:srgbClr val="0070C0"/>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Meeting Information</a:t>
            </a: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a:latin typeface="Century Gothic"/>
              </a:rPr>
              <a:t>This project will improve conditions for walking, biking, and taking the bus on:</a:t>
            </a:r>
          </a:p>
          <a:p>
            <a:pPr marL="609600" lvl="1" indent="-285750"/>
            <a:r>
              <a:rPr lang="en-US" err="1">
                <a:latin typeface="Century Gothic"/>
              </a:rPr>
              <a:t>Harbour</a:t>
            </a:r>
            <a:r>
              <a:rPr lang="en-US">
                <a:latin typeface="Century Gothic"/>
              </a:rPr>
              <a:t> Way South</a:t>
            </a:r>
          </a:p>
          <a:p>
            <a:pPr marL="609600" lvl="1" indent="-285750"/>
            <a:r>
              <a:rPr lang="en-US">
                <a:latin typeface="Century Gothic"/>
              </a:rPr>
              <a:t>Ohio Avenue</a:t>
            </a:r>
          </a:p>
          <a:p>
            <a:pPr marL="609600" lvl="1" indent="-285750"/>
            <a:r>
              <a:rPr lang="en-US">
                <a:latin typeface="Century Gothic"/>
              </a:rPr>
              <a:t>Macdonald Avenue</a:t>
            </a:r>
          </a:p>
          <a:p>
            <a:pPr marL="323850" lvl="1" indent="0">
              <a:buNone/>
            </a:pPr>
            <a:r>
              <a:rPr lang="en-US">
                <a:latin typeface="Century Gothic"/>
              </a:rPr>
              <a:t>Additional grant funding may become available for street lighting and signal improvements, as well as continuous sidewalks on Wright Avenue.</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424724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r="18777"/>
          <a:stretch/>
        </p:blipFill>
        <p:spPr>
          <a:xfrm>
            <a:off x="3364999" y="3835462"/>
            <a:ext cx="2951395" cy="2391508"/>
          </a:xfrm>
          <a:prstGeom prst="rect">
            <a:avLst/>
          </a:prstGeom>
        </p:spPr>
      </p:pic>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err="1">
                <a:latin typeface="Century Gothic"/>
              </a:rPr>
              <a:t>Harbour</a:t>
            </a:r>
            <a:r>
              <a:rPr lang="en-US" b="1">
                <a:latin typeface="Century Gothic"/>
              </a:rPr>
              <a:t> Way South</a:t>
            </a:r>
          </a:p>
          <a:p>
            <a:pPr marL="323850" lvl="1" indent="0">
              <a:buNone/>
            </a:pPr>
            <a:r>
              <a:rPr lang="en-US" err="1">
                <a:latin typeface="Century Gothic"/>
              </a:rPr>
              <a:t>Harbour</a:t>
            </a:r>
            <a:r>
              <a:rPr lang="en-US">
                <a:latin typeface="Century Gothic"/>
              </a:rPr>
              <a:t> Way S is a primary north/south connection between the Richmond Ferry, the Richmond Greenway and downtown. </a:t>
            </a:r>
          </a:p>
          <a:p>
            <a:pPr marL="323850" lvl="1" indent="0">
              <a:buNone/>
            </a:pPr>
            <a:r>
              <a:rPr lang="en-US">
                <a:latin typeface="Century Gothic"/>
              </a:rPr>
              <a:t>North of Interstate 580, the project will provide new bicycle lanes, update pedestrian curb ramps, and modernize traffic signals to improve safety and accessibility. </a:t>
            </a:r>
          </a:p>
          <a:p>
            <a:pPr marL="323850" lvl="1" indent="0">
              <a:buNone/>
            </a:pPr>
            <a:r>
              <a:rPr lang="en-US">
                <a:latin typeface="Century Gothic"/>
              </a:rPr>
              <a:t>The project will improve the Interstate 580 crossing and address gaps and out-of-date infrastructure south of the freeway.</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8" name="Picture 7"/>
          <p:cNvPicPr>
            <a:picLocks noChangeAspect="1"/>
          </p:cNvPicPr>
          <p:nvPr/>
        </p:nvPicPr>
        <p:blipFill rotWithShape="1">
          <a:blip r:embed="rId4"/>
          <a:srcRect l="5727" r="14248" b="9939"/>
          <a:stretch/>
        </p:blipFill>
        <p:spPr>
          <a:xfrm>
            <a:off x="273315" y="3835462"/>
            <a:ext cx="2960915" cy="2391508"/>
          </a:xfrm>
          <a:prstGeom prst="rect">
            <a:avLst/>
          </a:prstGeom>
        </p:spPr>
      </p:pic>
      <p:pic>
        <p:nvPicPr>
          <p:cNvPr id="5" name="Picture 4"/>
          <p:cNvPicPr>
            <a:picLocks noChangeAspect="1"/>
          </p:cNvPicPr>
          <p:nvPr/>
        </p:nvPicPr>
        <p:blipFill rotWithShape="1">
          <a:blip r:embed="rId5"/>
          <a:srcRect l="5866" t="1" r="11778" b="1457"/>
          <a:stretch/>
        </p:blipFill>
        <p:spPr>
          <a:xfrm>
            <a:off x="273316" y="1280160"/>
            <a:ext cx="2962254" cy="2377440"/>
          </a:xfrm>
          <a:prstGeom prst="rect">
            <a:avLst/>
          </a:prstGeom>
        </p:spPr>
      </p:pic>
      <p:pic>
        <p:nvPicPr>
          <p:cNvPr id="10" name="Picture 9"/>
          <p:cNvPicPr>
            <a:picLocks noChangeAspect="1"/>
          </p:cNvPicPr>
          <p:nvPr/>
        </p:nvPicPr>
        <p:blipFill rotWithShape="1">
          <a:blip r:embed="rId6"/>
          <a:srcRect r="11812"/>
          <a:stretch/>
        </p:blipFill>
        <p:spPr>
          <a:xfrm>
            <a:off x="3364999" y="1280160"/>
            <a:ext cx="2951395" cy="2377440"/>
          </a:xfrm>
          <a:prstGeom prst="rect">
            <a:avLst/>
          </a:prstGeom>
        </p:spPr>
      </p:pic>
    </p:spTree>
    <p:extLst>
      <p:ext uri="{BB962C8B-B14F-4D97-AF65-F5344CB8AC3E}">
        <p14:creationId xmlns:p14="http://schemas.microsoft.com/office/powerpoint/2010/main" val="4288394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err="1">
                <a:latin typeface="Century Gothic"/>
              </a:rPr>
              <a:t>Harbour</a:t>
            </a:r>
            <a:r>
              <a:rPr lang="en-US" b="1">
                <a:latin typeface="Century Gothic"/>
              </a:rPr>
              <a:t> Way South &amp; The Richmond Greenway. </a:t>
            </a:r>
          </a:p>
          <a:p>
            <a:pPr marL="323850" lvl="1" indent="0">
              <a:buNone/>
            </a:pPr>
            <a:r>
              <a:rPr lang="en-US">
                <a:latin typeface="Century Gothic"/>
              </a:rPr>
              <a:t>The Richmond Greenway is a key east/west link to destinations across the City.  </a:t>
            </a:r>
          </a:p>
          <a:p>
            <a:pPr marL="323850" lvl="1" indent="0">
              <a:buNone/>
            </a:pPr>
            <a:r>
              <a:rPr lang="en-US">
                <a:latin typeface="Century Gothic"/>
              </a:rPr>
              <a:t>The project will consider a range of improvements for people walking, biking and taking the bus at the intersection of the Richmond Greenway with </a:t>
            </a:r>
            <a:r>
              <a:rPr lang="en-US" err="1">
                <a:latin typeface="Century Gothic"/>
              </a:rPr>
              <a:t>Harbour</a:t>
            </a:r>
            <a:r>
              <a:rPr lang="en-US">
                <a:latin typeface="Century Gothic"/>
              </a:rPr>
              <a:t> Way S.</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rotWithShape="1">
          <a:blip r:embed="rId3"/>
          <a:srcRect l="13072" t="785" r="27675" b="14986"/>
          <a:stretch/>
        </p:blipFill>
        <p:spPr>
          <a:xfrm>
            <a:off x="251108" y="1443954"/>
            <a:ext cx="5812808" cy="5168316"/>
          </a:xfrm>
          <a:prstGeom prst="rect">
            <a:avLst/>
          </a:prstGeom>
        </p:spPr>
      </p:pic>
      <p:sp>
        <p:nvSpPr>
          <p:cNvPr id="5" name="TextBox 4"/>
          <p:cNvSpPr txBox="1"/>
          <p:nvPr/>
        </p:nvSpPr>
        <p:spPr>
          <a:xfrm>
            <a:off x="886264" y="4179789"/>
            <a:ext cx="1765495" cy="646331"/>
          </a:xfrm>
          <a:prstGeom prst="rect">
            <a:avLst/>
          </a:prstGeom>
          <a:noFill/>
        </p:spPr>
        <p:txBody>
          <a:bodyPr wrap="square" rtlCol="0">
            <a:spAutoFit/>
          </a:bodyPr>
          <a:lstStyle/>
          <a:p>
            <a:r>
              <a:rPr lang="en-US"/>
              <a:t>RICHMOND GREENWAY</a:t>
            </a:r>
          </a:p>
        </p:txBody>
      </p:sp>
      <p:sp>
        <p:nvSpPr>
          <p:cNvPr id="8" name="Down Arrow 7"/>
          <p:cNvSpPr/>
          <p:nvPr/>
        </p:nvSpPr>
        <p:spPr>
          <a:xfrm rot="1048454">
            <a:off x="705779" y="4840571"/>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57512" y="4270336"/>
            <a:ext cx="1765495" cy="369332"/>
          </a:xfrm>
          <a:prstGeom prst="rect">
            <a:avLst/>
          </a:prstGeom>
          <a:noFill/>
        </p:spPr>
        <p:txBody>
          <a:bodyPr wrap="square" rtlCol="0">
            <a:spAutoFit/>
          </a:bodyPr>
          <a:lstStyle/>
          <a:p>
            <a:r>
              <a:rPr lang="en-US"/>
              <a:t>OHIO AVE</a:t>
            </a:r>
          </a:p>
        </p:txBody>
      </p:sp>
      <p:sp>
        <p:nvSpPr>
          <p:cNvPr id="10" name="Down Arrow 9"/>
          <p:cNvSpPr/>
          <p:nvPr/>
        </p:nvSpPr>
        <p:spPr>
          <a:xfrm rot="1048454">
            <a:off x="4015677" y="470458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523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a:latin typeface="Century Gothic"/>
              </a:rPr>
              <a:t>Ohio Avenue</a:t>
            </a:r>
          </a:p>
          <a:p>
            <a:pPr marL="323850" lvl="1" indent="0">
              <a:buNone/>
            </a:pPr>
            <a:r>
              <a:rPr lang="en-US">
                <a:latin typeface="Century Gothic"/>
              </a:rPr>
              <a:t>Ohio Avenue serves as a crucial east-west connector, linking the Richmond Greenway at Second Street to destinations in Point Richmond. </a:t>
            </a:r>
          </a:p>
          <a:p>
            <a:pPr marL="323850" lvl="1" indent="0">
              <a:buNone/>
            </a:pPr>
            <a:r>
              <a:rPr lang="en-US">
                <a:latin typeface="Century Gothic"/>
              </a:rPr>
              <a:t>The project will complete the crossing of the BNSF tracks along Ohio Avenue’s two-way Class IV cycle track.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rotWithShape="1">
          <a:blip r:embed="rId3"/>
          <a:srcRect r="29170"/>
          <a:stretch/>
        </p:blipFill>
        <p:spPr>
          <a:xfrm>
            <a:off x="295715" y="1238023"/>
            <a:ext cx="5704618" cy="5354225"/>
          </a:xfrm>
          <a:prstGeom prst="rect">
            <a:avLst/>
          </a:prstGeom>
        </p:spPr>
      </p:pic>
    </p:spTree>
    <p:extLst>
      <p:ext uri="{BB962C8B-B14F-4D97-AF65-F5344CB8AC3E}">
        <p14:creationId xmlns:p14="http://schemas.microsoft.com/office/powerpoint/2010/main" val="384031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b="1">
                <a:latin typeface="Century Gothic"/>
              </a:rPr>
              <a:t>Macdonald Avenue Bus Stops</a:t>
            </a:r>
          </a:p>
          <a:p>
            <a:pPr marL="323850" lvl="1" indent="0">
              <a:buNone/>
            </a:pPr>
            <a:r>
              <a:rPr lang="en-US">
                <a:latin typeface="Century Gothic"/>
              </a:rPr>
              <a:t>The project will enhance the existing AC Transit bus stops on Macdonald Avenue between 21</a:t>
            </a:r>
            <a:r>
              <a:rPr lang="en-US" baseline="30000">
                <a:latin typeface="Century Gothic"/>
              </a:rPr>
              <a:t>st</a:t>
            </a:r>
            <a:r>
              <a:rPr lang="en-US">
                <a:latin typeface="Century Gothic"/>
              </a:rPr>
              <a:t> and 23</a:t>
            </a:r>
            <a:r>
              <a:rPr lang="en-US" baseline="30000">
                <a:latin typeface="Century Gothic"/>
              </a:rPr>
              <a:t>rd</a:t>
            </a:r>
            <a:r>
              <a:rPr lang="en-US">
                <a:latin typeface="Century Gothic"/>
              </a:rPr>
              <a:t> streets.</a:t>
            </a:r>
          </a:p>
          <a:p>
            <a:pPr marL="323850" lvl="1" indent="0">
              <a:buNone/>
            </a:pPr>
            <a:r>
              <a:rPr lang="en-US">
                <a:latin typeface="Century Gothic"/>
              </a:rPr>
              <a:t>Potential enhancements include shelters, lighting, and accessibility improvements.</a:t>
            </a:r>
          </a:p>
          <a:p>
            <a:pPr marL="323850" lvl="1" indent="0">
              <a:buNone/>
            </a:pPr>
            <a:endParaRPr lang="en-US" b="1">
              <a:latin typeface="Century Gothic"/>
            </a:endParaRPr>
          </a:p>
          <a:p>
            <a:pPr marL="323850" lvl="1" indent="0">
              <a:buNone/>
            </a:pPr>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5" name="Picture 4"/>
          <p:cNvPicPr>
            <a:picLocks noChangeAspect="1"/>
          </p:cNvPicPr>
          <p:nvPr/>
        </p:nvPicPr>
        <p:blipFill rotWithShape="1">
          <a:blip r:embed="rId3"/>
          <a:srcRect r="6142"/>
          <a:stretch/>
        </p:blipFill>
        <p:spPr>
          <a:xfrm>
            <a:off x="272265" y="1443954"/>
            <a:ext cx="5817385" cy="2657811"/>
          </a:xfrm>
          <a:prstGeom prst="rect">
            <a:avLst/>
          </a:prstGeom>
        </p:spPr>
      </p:pic>
      <p:pic>
        <p:nvPicPr>
          <p:cNvPr id="6" name="Picture 5"/>
          <p:cNvPicPr>
            <a:picLocks noChangeAspect="1"/>
          </p:cNvPicPr>
          <p:nvPr/>
        </p:nvPicPr>
        <p:blipFill rotWithShape="1">
          <a:blip r:embed="rId4"/>
          <a:srcRect t="7361"/>
          <a:stretch/>
        </p:blipFill>
        <p:spPr>
          <a:xfrm>
            <a:off x="272265" y="4178300"/>
            <a:ext cx="5823735" cy="2413948"/>
          </a:xfrm>
          <a:prstGeom prst="rect">
            <a:avLst/>
          </a:prstGeom>
        </p:spPr>
      </p:pic>
      <p:sp>
        <p:nvSpPr>
          <p:cNvPr id="8" name="Down Arrow 7"/>
          <p:cNvSpPr/>
          <p:nvPr/>
        </p:nvSpPr>
        <p:spPr>
          <a:xfrm rot="1048454">
            <a:off x="4102100" y="210185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48454">
            <a:off x="1479550" y="200502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48454">
            <a:off x="2319427" y="486951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05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sp>
        <p:nvSpPr>
          <p:cNvPr id="8" name="TextBox 7"/>
          <p:cNvSpPr txBox="1"/>
          <p:nvPr/>
        </p:nvSpPr>
        <p:spPr>
          <a:xfrm>
            <a:off x="2055634" y="3097256"/>
            <a:ext cx="461353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Preliminary Design</a:t>
            </a:r>
          </a:p>
          <a:p>
            <a:pPr lvl="0" algn="ctr">
              <a:defRPr/>
            </a:pP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Preliminar</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3" name="TextBox 12"/>
          <p:cNvSpPr txBox="1"/>
          <p:nvPr/>
        </p:nvSpPr>
        <p:spPr>
          <a:xfrm>
            <a:off x="272579" y="2989534"/>
            <a:ext cx="172217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Project Kick off</a:t>
            </a:r>
          </a:p>
          <a:p>
            <a:pPr lvl="0" algn="ctr">
              <a:defRPr/>
            </a:pP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Inicio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del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proyecto</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8" name="TextBox 17"/>
          <p:cNvSpPr txBox="1"/>
          <p:nvPr/>
        </p:nvSpPr>
        <p:spPr>
          <a:xfrm>
            <a:off x="15370" y="4221713"/>
            <a:ext cx="3064779" cy="830997"/>
          </a:xfrm>
          <a:prstGeom prst="rect">
            <a:avLst/>
          </a:prstGeom>
          <a:noFill/>
        </p:spPr>
        <p:txBody>
          <a:bodyPr wrap="square" rtlCol="0">
            <a:spAutoFit/>
          </a:bodyPr>
          <a:lstStyle/>
          <a:p>
            <a:pPr algn="r">
              <a:defRPr/>
            </a:pPr>
            <a:r>
              <a:rPr lang="en-US" sz="1600" b="1">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Town Halls</a:t>
            </a:r>
          </a:p>
          <a:p>
            <a:pPr lvl="0" algn="r">
              <a:defRPr/>
            </a:pPr>
            <a:r>
              <a:rPr lang="en-US" sz="1600" b="1" i="1">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Los </a:t>
            </a:r>
            <a:r>
              <a:rPr lang="en-US" sz="1600" b="1" i="1" err="1">
                <a:solidFill>
                  <a:schemeClr val="accent2"/>
                </a:solidFill>
                <a:latin typeface="Century Gothic" panose="020B0502020202020204" pitchFamily="34" charset="0"/>
                <a:ea typeface="Calibri Light" panose="020F0302020204030204" pitchFamily="34" charset="0"/>
                <a:cs typeface="Calibri Light" panose="020F0302020204030204" pitchFamily="34" charset="0"/>
              </a:rPr>
              <a:t>Talleres</a:t>
            </a:r>
            <a:endParaRPr kumimoji="0" lang="en-US" sz="1600" b="1" i="0" u="none" strike="noStrike" kern="1200" cap="none" spc="0" normalizeH="0" baseline="0" noProof="0">
              <a:ln>
                <a:noFill/>
              </a:ln>
              <a:solidFill>
                <a:schemeClr val="accent2"/>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a:ln>
                <a:noFill/>
              </a:ln>
              <a:solidFill>
                <a:schemeClr val="accent2"/>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0" name="TextBox 9"/>
          <p:cNvSpPr txBox="1"/>
          <p:nvPr/>
        </p:nvSpPr>
        <p:spPr>
          <a:xfrm>
            <a:off x="847509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Final Design</a:t>
            </a: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Final</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6" name="Down Arrow 25"/>
          <p:cNvSpPr/>
          <p:nvPr/>
        </p:nvSpPr>
        <p:spPr>
          <a:xfrm>
            <a:off x="1517577" y="1844607"/>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TextBox 26"/>
          <p:cNvSpPr txBox="1"/>
          <p:nvPr/>
        </p:nvSpPr>
        <p:spPr>
          <a:xfrm>
            <a:off x="86915" y="1225133"/>
            <a:ext cx="2586037" cy="615553"/>
          </a:xfrm>
          <a:prstGeom prst="rect">
            <a:avLst/>
          </a:prstGeom>
          <a:noFill/>
        </p:spPr>
        <p:txBody>
          <a:bodyPr wrap="square" rtlCol="0">
            <a:spAutoFit/>
          </a:bodyPr>
          <a:lstStyle/>
          <a:p>
            <a:pPr lvl="0" algn="r">
              <a:defRPr/>
            </a:pPr>
            <a:r>
              <a:rPr kumimoji="0" lang="en-US" b="1" i="0" u="none" strike="noStrike" kern="1200" cap="none" spc="0" normalizeH="0" baseline="0" noProof="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rPr>
              <a:t>We are</a:t>
            </a:r>
            <a:r>
              <a:rPr kumimoji="0" lang="en-US" b="1" i="0" u="none" strike="noStrike" kern="1200" cap="none" spc="0" normalizeH="0" noProof="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rPr>
              <a:t> here</a:t>
            </a:r>
          </a:p>
          <a:p>
            <a:pPr lvl="0" algn="r">
              <a:defRPr/>
            </a:pP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Nosotros</a:t>
            </a:r>
            <a:r>
              <a:rPr lang="en-US" sz="1600" i="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estamos</a:t>
            </a:r>
            <a:r>
              <a:rPr lang="en-US" sz="1600" i="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aqui</a:t>
            </a:r>
            <a:endParaRPr kumimoji="0" lang="en-US" sz="1600" b="1" i="0" u="none" strike="noStrike" kern="1200" cap="none" spc="0" normalizeH="0" noProof="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9" name="Oval 28"/>
          <p:cNvSpPr/>
          <p:nvPr/>
        </p:nvSpPr>
        <p:spPr>
          <a:xfrm>
            <a:off x="2672952"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50%</a:t>
            </a: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Design</a:t>
            </a: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básico</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0219847" y="2867115"/>
            <a:ext cx="1630189" cy="954107"/>
            <a:chOff x="10237417" y="2867115"/>
            <a:chExt cx="1630189" cy="954107"/>
          </a:xfrm>
        </p:grpSpPr>
        <p:sp>
          <p:nvSpPr>
            <p:cNvPr id="45" name="Rounded Rectangle 44"/>
            <p:cNvSpPr/>
            <p:nvPr/>
          </p:nvSpPr>
          <p:spPr>
            <a:xfrm>
              <a:off x="10237417" y="2887951"/>
              <a:ext cx="1630189"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262621" y="2867115"/>
              <a:ext cx="15266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Permitting and</a:t>
              </a:r>
              <a:r>
                <a:rPr kumimoji="0" lang="en-US" sz="1400" b="1" i="0" u="none" strike="noStrike" kern="1200" cap="none" spc="0" normalizeH="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Construction</a:t>
              </a:r>
              <a:endPar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Permisos</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y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Construcción</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sp>
        <p:nvSpPr>
          <p:cNvPr id="48" name="Rectangle 47"/>
          <p:cNvSpPr/>
          <p:nvPr/>
        </p:nvSpPr>
        <p:spPr>
          <a:xfrm>
            <a:off x="2722086" y="3795519"/>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a:solidFill>
                <a:schemeClr val="bg1"/>
              </a:solidFill>
            </a:endParaRPr>
          </a:p>
        </p:txBody>
      </p:sp>
      <p:sp>
        <p:nvSpPr>
          <p:cNvPr id="49" name="Rectangle 48"/>
          <p:cNvSpPr/>
          <p:nvPr/>
        </p:nvSpPr>
        <p:spPr>
          <a:xfrm>
            <a:off x="4702936" y="3779435"/>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a:solidFill>
                <a:schemeClr val="bg1"/>
              </a:solidFill>
            </a:endParaRPr>
          </a:p>
        </p:txBody>
      </p:sp>
      <p:sp>
        <p:nvSpPr>
          <p:cNvPr id="50" name="Rectangle 49"/>
          <p:cNvSpPr/>
          <p:nvPr/>
        </p:nvSpPr>
        <p:spPr>
          <a:xfrm>
            <a:off x="6859073" y="3773619"/>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a:solidFill>
                <a:schemeClr val="bg1"/>
              </a:solidFill>
            </a:endParaRPr>
          </a:p>
        </p:txBody>
      </p:sp>
      <p:sp>
        <p:nvSpPr>
          <p:cNvPr id="51" name="Rectangle 50"/>
          <p:cNvSpPr/>
          <p:nvPr/>
        </p:nvSpPr>
        <p:spPr>
          <a:xfrm>
            <a:off x="8539594" y="3773619"/>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a:solidFill>
                <a:schemeClr val="bg1"/>
              </a:solidFill>
            </a:endParaRPr>
          </a:p>
        </p:txBody>
      </p:sp>
    </p:spTree>
    <p:extLst>
      <p:ext uri="{BB962C8B-B14F-4D97-AF65-F5344CB8AC3E}">
        <p14:creationId xmlns:p14="http://schemas.microsoft.com/office/powerpoint/2010/main" val="333568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 name="TextBox 37"/>
          <p:cNvSpPr txBox="1"/>
          <p:nvPr/>
        </p:nvSpPr>
        <p:spPr>
          <a:xfrm>
            <a:off x="2055634" y="3097256"/>
            <a:ext cx="461353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Preliminary Design</a:t>
            </a:r>
          </a:p>
          <a:p>
            <a:pPr lvl="0" algn="ctr">
              <a:defRPr/>
            </a:pP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Preliminar</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 name="Rounded Rectangle 1"/>
          <p:cNvSpPr/>
          <p:nvPr/>
        </p:nvSpPr>
        <p:spPr>
          <a:xfrm>
            <a:off x="272580" y="3850110"/>
            <a:ext cx="3046936" cy="277354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sp>
        <p:nvSpPr>
          <p:cNvPr id="13" name="TextBox 12"/>
          <p:cNvSpPr txBox="1"/>
          <p:nvPr/>
        </p:nvSpPr>
        <p:spPr>
          <a:xfrm>
            <a:off x="272579" y="2989534"/>
            <a:ext cx="172217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Project Kick off</a:t>
            </a:r>
          </a:p>
          <a:p>
            <a:pPr lvl="0" algn="ctr">
              <a:defRPr/>
            </a:pP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Inicio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del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proyecto</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0" name="TextBox 9"/>
          <p:cNvSpPr txBox="1"/>
          <p:nvPr/>
        </p:nvSpPr>
        <p:spPr>
          <a:xfrm>
            <a:off x="847509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Final Design</a:t>
            </a: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Final</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9" name="Oval 28"/>
          <p:cNvSpPr/>
          <p:nvPr/>
        </p:nvSpPr>
        <p:spPr>
          <a:xfrm>
            <a:off x="2672952" y="3684399"/>
            <a:ext cx="547772" cy="547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50%</a:t>
            </a: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Design</a:t>
            </a: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básico</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0219847" y="2867115"/>
            <a:ext cx="1630189" cy="954107"/>
            <a:chOff x="10237417" y="2867115"/>
            <a:chExt cx="1630189" cy="954107"/>
          </a:xfrm>
        </p:grpSpPr>
        <p:sp>
          <p:nvSpPr>
            <p:cNvPr id="45" name="Rounded Rectangle 44"/>
            <p:cNvSpPr/>
            <p:nvPr/>
          </p:nvSpPr>
          <p:spPr>
            <a:xfrm>
              <a:off x="10237417" y="2887951"/>
              <a:ext cx="1630189"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262621" y="2867115"/>
              <a:ext cx="15266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Permitting and</a:t>
              </a:r>
              <a:r>
                <a:rPr kumimoji="0" lang="en-US" sz="1400" b="1" i="0" u="none" strike="noStrike" kern="1200" cap="none" spc="0" normalizeH="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Construction</a:t>
              </a:r>
              <a:endParaRPr kumimoji="0" lang="en-US" sz="14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ctr">
                <a:defRPr/>
              </a:pPr>
              <a:r>
                <a:rPr lang="en-US" sz="14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Permisos</a:t>
              </a:r>
              <a:r>
                <a:rPr lang="en-US" sz="14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y </a:t>
              </a:r>
              <a:r>
                <a:rPr lang="en-US" sz="14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Construcción</a:t>
              </a:r>
              <a:endParaRPr kumimoji="0" lang="en-US" sz="14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sp>
        <p:nvSpPr>
          <p:cNvPr id="28" name="TextBox 27"/>
          <p:cNvSpPr txBox="1"/>
          <p:nvPr/>
        </p:nvSpPr>
        <p:spPr>
          <a:xfrm>
            <a:off x="187984" y="4216306"/>
            <a:ext cx="3064779" cy="280076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November 16, 2024</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12pm – 2pm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Nevin</a:t>
            </a:r>
            <a:r>
              <a:rPr kumimoji="0" lang="en-US" sz="16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Community Center</a:t>
            </a:r>
          </a:p>
          <a:p>
            <a:pPr lvl="0" algn="r">
              <a:defRPr/>
            </a:pPr>
            <a:r>
              <a:rPr lang="en-US" sz="16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598 </a:t>
            </a:r>
            <a:r>
              <a:rPr lang="en-US" sz="1600" b="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r>
              <a:rPr lang="en-US" sz="1600" b="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Ave, Richmond</a:t>
            </a:r>
            <a:endParaRPr kumimoji="0" lang="en-US" sz="16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16 de </a:t>
            </a:r>
            <a:r>
              <a:rPr lang="en-US" sz="16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noviembre</a:t>
            </a: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 2024</a:t>
            </a:r>
          </a:p>
          <a:p>
            <a:pPr lvl="0" algn="r">
              <a:defRPr/>
            </a:pP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12:00 – 14:00 horas</a:t>
            </a:r>
          </a:p>
          <a:p>
            <a:pPr lvl="0" algn="r">
              <a:defRPr/>
            </a:pP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Centro </a:t>
            </a:r>
            <a:r>
              <a:rPr lang="en-US" sz="16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Comunitario</a:t>
            </a: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endPar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598 </a:t>
            </a:r>
            <a:r>
              <a:rPr lang="en-US" sz="1600" b="1" i="1"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Nevin</a:t>
            </a:r>
            <a:r>
              <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Ave, Richmond</a:t>
            </a:r>
          </a:p>
          <a:p>
            <a:pPr lvl="0" algn="r">
              <a:defRPr/>
            </a:pPr>
            <a:endParaRPr lang="en-US" sz="1600" b="1" i="1">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1" name="Rectangle 30"/>
          <p:cNvSpPr/>
          <p:nvPr/>
        </p:nvSpPr>
        <p:spPr>
          <a:xfrm>
            <a:off x="2722086" y="3795519"/>
            <a:ext cx="452368" cy="369332"/>
          </a:xfrm>
          <a:prstGeom prst="rect">
            <a:avLst/>
          </a:prstGeom>
        </p:spPr>
        <p:txBody>
          <a:bodyPr wrap="none">
            <a:spAutoFit/>
          </a:bodyPr>
          <a:lstStyle/>
          <a:p>
            <a:r>
              <a:rPr lang="en-US" b="1">
                <a:solidFill>
                  <a:schemeClr val="accent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a:solidFill>
                <a:schemeClr val="accent1"/>
              </a:solidFill>
            </a:endParaRPr>
          </a:p>
        </p:txBody>
      </p:sp>
      <p:sp>
        <p:nvSpPr>
          <p:cNvPr id="33" name="Rectangle 32"/>
          <p:cNvSpPr/>
          <p:nvPr/>
        </p:nvSpPr>
        <p:spPr>
          <a:xfrm>
            <a:off x="4702936" y="3779435"/>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a:solidFill>
                <a:schemeClr val="bg1"/>
              </a:solidFill>
            </a:endParaRPr>
          </a:p>
        </p:txBody>
      </p:sp>
      <p:sp>
        <p:nvSpPr>
          <p:cNvPr id="34" name="Rectangle 33"/>
          <p:cNvSpPr/>
          <p:nvPr/>
        </p:nvSpPr>
        <p:spPr>
          <a:xfrm>
            <a:off x="6859073" y="3773619"/>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a:solidFill>
                <a:schemeClr val="bg1"/>
              </a:solidFill>
            </a:endParaRPr>
          </a:p>
        </p:txBody>
      </p:sp>
      <p:sp>
        <p:nvSpPr>
          <p:cNvPr id="35" name="Rectangle 34"/>
          <p:cNvSpPr/>
          <p:nvPr/>
        </p:nvSpPr>
        <p:spPr>
          <a:xfrm>
            <a:off x="8539594" y="3773619"/>
            <a:ext cx="452368" cy="369332"/>
          </a:xfrm>
          <a:prstGeom prst="rect">
            <a:avLst/>
          </a:prstGeom>
        </p:spPr>
        <p:txBody>
          <a:bodyPr wrap="none">
            <a:spAutoFit/>
          </a:bodyPr>
          <a:lstStyle/>
          <a:p>
            <a:r>
              <a:rPr lang="en-US" b="1">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a:solidFill>
                <a:schemeClr val="bg1"/>
              </a:solidFill>
            </a:endParaRPr>
          </a:p>
        </p:txBody>
      </p:sp>
      <p:sp>
        <p:nvSpPr>
          <p:cNvPr id="32" name="Down Arrow 31"/>
          <p:cNvSpPr/>
          <p:nvPr/>
        </p:nvSpPr>
        <p:spPr>
          <a:xfrm>
            <a:off x="2261458" y="1844607"/>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6" name="TextBox 35"/>
          <p:cNvSpPr txBox="1"/>
          <p:nvPr/>
        </p:nvSpPr>
        <p:spPr>
          <a:xfrm>
            <a:off x="731310" y="1225133"/>
            <a:ext cx="2586037" cy="615553"/>
          </a:xfrm>
          <a:prstGeom prst="rect">
            <a:avLst/>
          </a:prstGeom>
          <a:noFill/>
        </p:spPr>
        <p:txBody>
          <a:bodyPr wrap="square" rtlCol="0">
            <a:spAutoFit/>
          </a:bodyPr>
          <a:lstStyle/>
          <a:p>
            <a:pPr lvl="0" algn="r">
              <a:defRPr/>
            </a:pPr>
            <a:r>
              <a:rPr lang="en-US" b="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You are invited</a:t>
            </a:r>
            <a:endParaRPr kumimoji="0" lang="en-US" b="1" i="0" u="none" strike="noStrike" kern="1200" cap="none" spc="0" normalizeH="0" noProof="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Nosotros</a:t>
            </a:r>
            <a:r>
              <a:rPr lang="en-US" sz="1600" i="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estamos</a:t>
            </a:r>
            <a:r>
              <a:rPr lang="en-US" sz="1600" i="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 </a:t>
            </a:r>
            <a:r>
              <a:rPr lang="en-US" sz="1600" i="1" err="1">
                <a:solidFill>
                  <a:schemeClr val="accent6">
                    <a:lumMod val="75000"/>
                  </a:schemeClr>
                </a:solidFill>
                <a:latin typeface="Century Gothic" panose="020B0502020202020204" pitchFamily="34" charset="0"/>
                <a:ea typeface="Calibri Light" panose="020F0302020204030204" pitchFamily="34" charset="0"/>
                <a:cs typeface="Calibri Light" panose="020F0302020204030204" pitchFamily="34" charset="0"/>
              </a:rPr>
              <a:t>aqui</a:t>
            </a:r>
            <a:endParaRPr kumimoji="0" lang="en-US" sz="1600" b="1" i="0" u="none" strike="noStrike" kern="1200" cap="none" spc="0" normalizeH="0" noProof="0">
              <a:ln>
                <a:noFill/>
              </a:ln>
              <a:solidFill>
                <a:schemeClr val="accent6">
                  <a:lumMod val="75000"/>
                </a:schemeClr>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1768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sz="2800" b="1">
                <a:latin typeface="Century Gothic"/>
              </a:rPr>
              <a:t>What do you want the team to know?</a:t>
            </a:r>
          </a:p>
          <a:p>
            <a:pPr marL="323850" lvl="1" indent="0">
              <a:buNone/>
            </a:pPr>
            <a:endParaRPr lang="en-US" sz="2800" b="1">
              <a:latin typeface="Century Gothic"/>
            </a:endParaRPr>
          </a:p>
          <a:p>
            <a:pPr marL="323850" lvl="1" indent="0">
              <a:buNone/>
            </a:pPr>
            <a:r>
              <a:rPr lang="en-US" sz="2200" b="1">
                <a:latin typeface="Century Gothic"/>
              </a:rPr>
              <a:t>bit.ly/</a:t>
            </a:r>
            <a:r>
              <a:rPr lang="en-US" sz="2200" b="1" err="1">
                <a:latin typeface="Century Gothic"/>
              </a:rPr>
              <a:t>NeighborhoodCompleteStreets</a:t>
            </a:r>
            <a:endParaRPr lang="en-US" sz="2200" b="1">
              <a:latin typeface="Century Gothic"/>
            </a:endParaRPr>
          </a:p>
          <a:p>
            <a:pPr marL="323850" lvl="1" indent="0">
              <a:buNone/>
            </a:pPr>
            <a:endParaRPr lang="en-US" sz="2800"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2754516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20"/>
              </a:spcBef>
            </a:pPr>
            <a:r>
              <a:rPr lang="en-US" sz="3600" b="0" i="0" u="none" strike="noStrike">
                <a:solidFill>
                  <a:srgbClr val="3D3D3D"/>
                </a:solidFill>
                <a:effectLst/>
                <a:latin typeface="Century Gothic" panose="020B0502020202020204" pitchFamily="34" charset="0"/>
              </a:rPr>
              <a:t>Review and make recommendations on nomination forms received by the Committee. Review to occur bimonthly. </a:t>
            </a:r>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696450" cy="646331"/>
          </a:xfrm>
          <a:prstGeom prst="rect">
            <a:avLst/>
          </a:prstGeom>
          <a:noFill/>
        </p:spPr>
        <p:txBody>
          <a:bodyPr wrap="square" lIns="91440" tIns="45720" rIns="91440" bIns="45720" rtlCol="0" anchor="t">
            <a:spAutoFit/>
          </a:bodyPr>
          <a:lstStyle/>
          <a:p>
            <a:r>
              <a:rPr lang="en-US" sz="3600" b="1" i="0" u="none" strike="noStrike">
                <a:solidFill>
                  <a:srgbClr val="FFFFFF"/>
                </a:solidFill>
                <a:effectLst/>
                <a:latin typeface="Myriad Pro" panose="020B0503030403020204"/>
              </a:rPr>
              <a:t>CSC Community Member Nominations</a:t>
            </a:r>
            <a:r>
              <a:rPr lang="en-US" sz="3600" b="0" i="0">
                <a:solidFill>
                  <a:srgbClr val="000000"/>
                </a:solidFill>
                <a:effectLst/>
                <a:latin typeface="Myriad Pro" panose="020B0503030403020204"/>
              </a:rPr>
              <a:t>​</a:t>
            </a:r>
            <a:endParaRPr lang="en-US" sz="3600" b="1">
              <a:solidFill>
                <a:schemeClr val="bg1"/>
              </a:solidFill>
              <a:highlight>
                <a:srgbClr val="FFFF00"/>
              </a:highlight>
              <a:latin typeface="Myriad Pro" panose="020B0503030403020204"/>
            </a:endParaRPr>
          </a:p>
        </p:txBody>
      </p:sp>
    </p:spTree>
    <p:extLst>
      <p:ext uri="{BB962C8B-B14F-4D97-AF65-F5344CB8AC3E}">
        <p14:creationId xmlns:p14="http://schemas.microsoft.com/office/powerpoint/2010/main" val="1715754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20"/>
              </a:spcBef>
            </a:pPr>
            <a:r>
              <a:rPr lang="en-US" sz="3600">
                <a:latin typeface="Century Gothic"/>
              </a:rPr>
              <a:t>Public comment</a:t>
            </a:r>
            <a:endParaRPr lang="en-US" sz="3600">
              <a:solidFill>
                <a:srgbClr val="000000"/>
              </a:solidFill>
              <a:latin typeface="Century Gothic"/>
            </a:endParaRPr>
          </a:p>
          <a:p>
            <a:pPr marL="305435" indent="-305435">
              <a:spcBef>
                <a:spcPts val="20"/>
              </a:spcBef>
            </a:pPr>
            <a:r>
              <a:rPr lang="en-US" sz="3600">
                <a:latin typeface="Century Gothic"/>
              </a:rPr>
              <a:t>Committee discussion</a:t>
            </a:r>
            <a:endParaRPr lang="en-US" sz="3600">
              <a:solidFill>
                <a:srgbClr val="000000"/>
              </a:solidFill>
              <a:latin typeface="Century Gothic"/>
            </a:endParaRPr>
          </a:p>
          <a:p>
            <a:pPr marL="305435" indent="-305435">
              <a:spcBef>
                <a:spcPts val="20"/>
              </a:spcBef>
            </a:pPr>
            <a:r>
              <a:rPr lang="en-US" sz="3600">
                <a:latin typeface="Century Gothic"/>
              </a:rPr>
              <a:t>Decision or recommendation</a:t>
            </a:r>
            <a:endParaRPr lang="en-US" sz="3600">
              <a:solidFill>
                <a:srgbClr val="000000"/>
              </a:solidFill>
              <a:latin typeface="Century Gothic"/>
            </a:endParaRPr>
          </a:p>
          <a:p>
            <a:pPr marL="305435" indent="-305435"/>
            <a:endParaRPr lang="en-US" sz="3600">
              <a:solidFill>
                <a:srgbClr val="000000"/>
              </a:solidFill>
              <a:latin typeface="Century Gothic"/>
            </a:endParaRPr>
          </a:p>
          <a:p>
            <a:pPr marL="305435" indent="-305435"/>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696450" cy="1200329"/>
          </a:xfrm>
          <a:prstGeom prst="rect">
            <a:avLst/>
          </a:prstGeom>
          <a:noFill/>
        </p:spPr>
        <p:txBody>
          <a:bodyPr wrap="square" lIns="91440" tIns="45720" rIns="91440" bIns="45720" rtlCol="0" anchor="t">
            <a:spAutoFit/>
          </a:bodyPr>
          <a:lstStyle/>
          <a:p>
            <a:r>
              <a:rPr lang="en-US" sz="3600" b="1">
                <a:solidFill>
                  <a:srgbClr val="FFFFFF"/>
                </a:solidFill>
                <a:latin typeface="Myriad Pro"/>
                <a:cs typeface="Arial"/>
              </a:rPr>
              <a:t>Annual Report to Richmond City Council</a:t>
            </a:r>
          </a:p>
          <a:p>
            <a:endParaRPr lang="en-US" sz="3600" b="1">
              <a:solidFill>
                <a:schemeClr val="bg1"/>
              </a:solidFill>
              <a:highlight>
                <a:srgbClr val="FFFF00"/>
              </a:highlight>
              <a:latin typeface="Myriad Pro" panose="020B0503030403020204"/>
            </a:endParaRPr>
          </a:p>
        </p:txBody>
      </p:sp>
    </p:spTree>
    <p:extLst>
      <p:ext uri="{BB962C8B-B14F-4D97-AF65-F5344CB8AC3E}">
        <p14:creationId xmlns:p14="http://schemas.microsoft.com/office/powerpoint/2010/main" val="428336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While Richmond Rising seeks to strengthen the economy,  improve public health and the environment – particularly in the Iron Triangle, Santa Fe and Coronado Neighborhoods, we do so with the awareness that we occupy unceded Huichin and Karkin Ohlone territory. </a:t>
            </a:r>
          </a:p>
          <a:p>
            <a:pPr>
              <a:lnSpc>
                <a:spcPct val="110000"/>
              </a:lnSpc>
            </a:pPr>
            <a:r>
              <a:rPr lang="en-US" sz="3600">
                <a:solidFill>
                  <a:schemeClr val="tx1"/>
                </a:solidFill>
                <a:latin typeface="Century Gothic"/>
              </a:rPr>
              <a:t>We acknowledge that land theft of indigenous homelands, and the dismantling of indigenous sovereignty, was done to advance colonization. </a:t>
            </a:r>
          </a:p>
          <a:p>
            <a:pPr>
              <a:lnSpc>
                <a:spcPct val="110000"/>
              </a:lnSpc>
            </a:pPr>
            <a:r>
              <a:rPr lang="en-US" sz="3600">
                <a:solidFill>
                  <a:schemeClr val="tx1"/>
                </a:solidFill>
                <a:latin typeface="Century Gothic"/>
              </a:rPr>
              <a:t>We acknowledge that capitalism and white supremacy are branches of colonization that have persisted throughout hundreds of years of oppression, are alive today, and contribute to keeping Black, Indigenous, and all other People of Color from thriving.</a:t>
            </a:r>
          </a:p>
          <a:p>
            <a:pPr>
              <a:lnSpc>
                <a:spcPct val="110000"/>
              </a:lnSpc>
            </a:pPr>
            <a:r>
              <a:rPr lang="en-US" sz="4000">
                <a:solidFill>
                  <a:schemeClr val="tx1"/>
                </a:solidFill>
                <a:latin typeface="Century Gothic"/>
              </a:rPr>
              <a:t>We further acknowledge that this country’s political economy and social institutions were built on the forced labor of African people on stolen land through violent, systematic abduction from their homelands and enslavement over hundreds of years. </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20"/>
              </a:spcBef>
            </a:pPr>
            <a:r>
              <a:rPr lang="en-US" sz="3600">
                <a:latin typeface="Century Gothic"/>
              </a:rPr>
              <a:t>Public comment</a:t>
            </a:r>
            <a:endParaRPr lang="en-US" sz="3600">
              <a:solidFill>
                <a:srgbClr val="000000"/>
              </a:solidFill>
              <a:latin typeface="Century Gothic"/>
            </a:endParaRPr>
          </a:p>
          <a:p>
            <a:pPr marL="305435" indent="-305435">
              <a:spcBef>
                <a:spcPts val="20"/>
              </a:spcBef>
            </a:pPr>
            <a:r>
              <a:rPr lang="en-US" sz="3600">
                <a:latin typeface="Century Gothic"/>
              </a:rPr>
              <a:t>Committee discussion</a:t>
            </a:r>
            <a:endParaRPr lang="en-US" sz="3600">
              <a:solidFill>
                <a:srgbClr val="000000"/>
              </a:solidFill>
              <a:latin typeface="Century Gothic"/>
            </a:endParaRPr>
          </a:p>
          <a:p>
            <a:pPr marL="305435" indent="-305435">
              <a:spcBef>
                <a:spcPts val="20"/>
              </a:spcBef>
            </a:pPr>
            <a:r>
              <a:rPr lang="en-US" sz="3600">
                <a:latin typeface="Century Gothic"/>
              </a:rPr>
              <a:t>Decision or recommendation</a:t>
            </a:r>
            <a:endParaRPr lang="en-US" sz="3600">
              <a:solidFill>
                <a:srgbClr val="000000"/>
              </a:solidFill>
              <a:latin typeface="Century Gothic"/>
            </a:endParaRPr>
          </a:p>
          <a:p>
            <a:pPr marL="305435" indent="-305435"/>
            <a:endParaRPr lang="en-US" sz="3600">
              <a:solidFill>
                <a:srgbClr val="000000"/>
              </a:solidFill>
              <a:latin typeface="Century Gothic"/>
            </a:endParaRPr>
          </a:p>
          <a:p>
            <a:pPr marL="305435" indent="-305435"/>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696450" cy="1200329"/>
          </a:xfrm>
          <a:prstGeom prst="rect">
            <a:avLst/>
          </a:prstGeom>
          <a:noFill/>
        </p:spPr>
        <p:txBody>
          <a:bodyPr wrap="square" lIns="91440" tIns="45720" rIns="91440" bIns="45720" rtlCol="0" anchor="t">
            <a:spAutoFit/>
          </a:bodyPr>
          <a:lstStyle/>
          <a:p>
            <a:r>
              <a:rPr lang="en-US" sz="3600" b="1">
                <a:solidFill>
                  <a:srgbClr val="FFFFFF"/>
                </a:solidFill>
                <a:latin typeface="Myriad Pro"/>
                <a:cs typeface="Arial"/>
              </a:rPr>
              <a:t>Reconnecting Communities Pilot Grant </a:t>
            </a:r>
          </a:p>
          <a:p>
            <a:endParaRPr lang="en-US" sz="3600" b="1">
              <a:solidFill>
                <a:schemeClr val="bg1"/>
              </a:solidFill>
              <a:highlight>
                <a:srgbClr val="FFFF00"/>
              </a:highlight>
              <a:latin typeface="Myriad Pro" panose="020B0503030403020204"/>
            </a:endParaRPr>
          </a:p>
        </p:txBody>
      </p:sp>
    </p:spTree>
    <p:extLst>
      <p:ext uri="{BB962C8B-B14F-4D97-AF65-F5344CB8AC3E}">
        <p14:creationId xmlns:p14="http://schemas.microsoft.com/office/powerpoint/2010/main" val="1093548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spcBef>
                <a:spcPts val="20"/>
              </a:spcBef>
            </a:pPr>
            <a:r>
              <a:rPr lang="en-US" sz="3600">
                <a:latin typeface="Century Gothic"/>
              </a:rPr>
              <a:t>Times?</a:t>
            </a:r>
            <a:endParaRPr lang="en-US" sz="3600">
              <a:solidFill>
                <a:srgbClr val="000000"/>
              </a:solidFill>
              <a:latin typeface="Century Gothic"/>
            </a:endParaRPr>
          </a:p>
          <a:p>
            <a:pPr marL="305435" indent="-305435">
              <a:spcBef>
                <a:spcPts val="20"/>
              </a:spcBef>
            </a:pPr>
            <a:r>
              <a:rPr lang="en-US" sz="3600">
                <a:latin typeface="Century Gothic"/>
              </a:rPr>
              <a:t>Sites? </a:t>
            </a:r>
            <a:endParaRPr lang="en-US" sz="3600">
              <a:solidFill>
                <a:srgbClr val="000000"/>
              </a:solidFill>
              <a:latin typeface="Century Gothic"/>
            </a:endParaRPr>
          </a:p>
          <a:p>
            <a:pPr marL="305435" indent="-305435">
              <a:spcBef>
                <a:spcPts val="20"/>
              </a:spcBef>
            </a:pPr>
            <a:r>
              <a:rPr lang="en-US" sz="3600">
                <a:latin typeface="Century Gothic"/>
              </a:rPr>
              <a:t>Events?</a:t>
            </a:r>
            <a:endParaRPr lang="en-US" sz="3600">
              <a:solidFill>
                <a:srgbClr val="000000"/>
              </a:solidFill>
              <a:latin typeface="Century Gothic"/>
            </a:endParaRPr>
          </a:p>
          <a:p>
            <a:pPr marL="305435" indent="-305435"/>
            <a:r>
              <a:rPr lang="en-US" sz="3600">
                <a:solidFill>
                  <a:srgbClr val="000000"/>
                </a:solidFill>
                <a:latin typeface="Century Gothic"/>
              </a:rPr>
              <a:t>Other considerations?</a:t>
            </a:r>
          </a:p>
          <a:p>
            <a:pPr marL="305435" indent="-305435"/>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696450" cy="1200329"/>
          </a:xfrm>
          <a:prstGeom prst="rect">
            <a:avLst/>
          </a:prstGeom>
          <a:noFill/>
        </p:spPr>
        <p:txBody>
          <a:bodyPr wrap="square" lIns="91440" tIns="45720" rIns="91440" bIns="45720" rtlCol="0" anchor="t">
            <a:spAutoFit/>
          </a:bodyPr>
          <a:lstStyle/>
          <a:p>
            <a:r>
              <a:rPr lang="en-US" sz="3600" b="1">
                <a:solidFill>
                  <a:srgbClr val="FFFFFF"/>
                </a:solidFill>
                <a:latin typeface="Myriad Pro"/>
                <a:cs typeface="Arial"/>
              </a:rPr>
              <a:t>Upcoming SGC Site Visit on Nov. 14th </a:t>
            </a:r>
            <a:endParaRPr lang="en-US"/>
          </a:p>
          <a:p>
            <a:endParaRPr lang="en-US" sz="3600" b="1">
              <a:solidFill>
                <a:schemeClr val="bg1"/>
              </a:solidFill>
              <a:highlight>
                <a:srgbClr val="FFFF00"/>
              </a:highlight>
              <a:latin typeface="Myriad Pro" panose="020B0503030403020204"/>
            </a:endParaRPr>
          </a:p>
        </p:txBody>
      </p:sp>
    </p:spTree>
    <p:extLst>
      <p:ext uri="{BB962C8B-B14F-4D97-AF65-F5344CB8AC3E}">
        <p14:creationId xmlns:p14="http://schemas.microsoft.com/office/powerpoint/2010/main" val="2606833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3429000"/>
            <a:ext cx="8763000" cy="707886"/>
          </a:xfrm>
          <a:prstGeom prst="rect">
            <a:avLst/>
          </a:prstGeom>
          <a:noFill/>
        </p:spPr>
        <p:txBody>
          <a:bodyPr wrap="square" lIns="91440" tIns="45720" rIns="91440" bIns="45720" rtlCol="0" anchor="t">
            <a:spAutoFit/>
          </a:bodyPr>
          <a:lstStyle/>
          <a:p>
            <a:r>
              <a:rPr lang="en-US" sz="4000" b="1">
                <a:solidFill>
                  <a:srgbClr val="005569"/>
                </a:solidFill>
                <a:latin typeface="Myriad Pro" panose="020B0503030403020204"/>
              </a:rPr>
              <a:t>Agenda Requests for Next Meeting</a:t>
            </a:r>
            <a:endParaRPr lang="en-US">
              <a:solidFill>
                <a:srgbClr val="005569"/>
              </a:solidFill>
            </a:endParaRPr>
          </a:p>
        </p:txBody>
      </p:sp>
    </p:spTree>
    <p:extLst>
      <p:ext uri="{BB962C8B-B14F-4D97-AF65-F5344CB8AC3E}">
        <p14:creationId xmlns:p14="http://schemas.microsoft.com/office/powerpoint/2010/main" val="1362740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latin typeface="Century Gothic"/>
              </a:rPr>
              <a:t>CSC Members, members of the public, and other partners or organizations are encouraged to share information or announcements related to upcoming events, projects, or programs in the Project Area</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rtlCol="0">
            <a:spAutoFit/>
          </a:bodyPr>
          <a:lstStyle/>
          <a:p>
            <a:r>
              <a:rPr lang="en-US" sz="4000" b="1">
                <a:solidFill>
                  <a:schemeClr val="bg1"/>
                </a:solidFill>
                <a:latin typeface="Myriad Pro" panose="020B0503030403020204"/>
              </a:rPr>
              <a:t>General Announcements</a:t>
            </a:r>
          </a:p>
        </p:txBody>
      </p:sp>
    </p:spTree>
    <p:extLst>
      <p:ext uri="{BB962C8B-B14F-4D97-AF65-F5344CB8AC3E}">
        <p14:creationId xmlns:p14="http://schemas.microsoft.com/office/powerpoint/2010/main" val="1450018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52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b="1" i="0" kern="1200" cap="none">
                <a:solidFill>
                  <a:schemeClr val="bg1"/>
                </a:solidFill>
                <a:latin typeface="Myriad Pro" panose="020B0503030403020204" pitchFamily="34" charset="0"/>
                <a:ea typeface="Open Sans" pitchFamily="2" charset="0"/>
                <a:cs typeface="Open Sans" pitchFamily="2" charset="0"/>
              </a:rPr>
              <a:t>Meeting Adjourned</a:t>
            </a: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b="1" i="0" kern="1200" cap="none">
                <a:solidFill>
                  <a:schemeClr val="bg1"/>
                </a:solidFill>
                <a:latin typeface="Myriad Pro" panose="020B0503030403020204" pitchFamily="34" charset="0"/>
                <a:ea typeface="Open Sans" pitchFamily="2" charset="0"/>
                <a:cs typeface="Open Sans" pitchFamily="2" charset="0"/>
              </a:rPr>
              <a:t>Thank</a:t>
            </a:r>
            <a:r>
              <a:rPr lang="en-US" sz="6400" b="1" cap="none">
                <a:solidFill>
                  <a:schemeClr val="bg1"/>
                </a:solidFill>
                <a:latin typeface="Myriad Pro" panose="020B0503030403020204" pitchFamily="34" charset="0"/>
                <a:ea typeface="Open Sans" pitchFamily="2" charset="0"/>
                <a:cs typeface="Open Sans" pitchFamily="2" charset="0"/>
              </a:rPr>
              <a:t> You!</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Questions? Comments?</a:t>
            </a:r>
          </a:p>
          <a:p>
            <a:pPr marL="0" lvl="0" indent="0">
              <a:buClr>
                <a:srgbClr val="0A6F63"/>
              </a:buClr>
              <a:buNone/>
            </a:pPr>
            <a:r>
              <a:rPr lang="en-US" sz="2400">
                <a:solidFill>
                  <a:srgbClr val="005569"/>
                </a:solidFill>
                <a:latin typeface="Myriad Pro" panose="020B0503030403020204" pitchFamily="34" charset="0"/>
                <a:ea typeface="Open Sans" pitchFamily="2" charset="0"/>
                <a:cs typeface="Open Sans" pitchFamily="2" charset="0"/>
              </a:rPr>
              <a:t>Please reach out at </a:t>
            </a:r>
            <a:br>
              <a:rPr lang="en-US" sz="2400">
                <a:solidFill>
                  <a:srgbClr val="005569"/>
                </a:solidFill>
                <a:latin typeface="Myriad Pro" panose="020B0503030403020204" pitchFamily="34" charset="0"/>
                <a:ea typeface="Open Sans" pitchFamily="2" charset="0"/>
                <a:cs typeface="Open Sans" pitchFamily="2" charset="0"/>
              </a:rPr>
            </a:br>
            <a:r>
              <a:rPr lang="en-US" sz="2400" u="sng">
                <a:solidFill>
                  <a:srgbClr val="005569"/>
                </a:solidFill>
                <a:latin typeface="Myriad Pro" panose="020B0503030403020204" pitchFamily="34" charset="0"/>
                <a:ea typeface="Open Sans" pitchFamily="2" charset="0"/>
                <a:cs typeface="Open Sans" pitchFamily="2" charset="0"/>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We further acknowledge the exploitation of immigrant and refugee communities as modern forms of cheap and disposable labor are regularly carried out on stolen land.  </a:t>
            </a:r>
            <a:endParaRPr lang="en-US" sz="4800">
              <a:solidFill>
                <a:schemeClr val="tx1"/>
              </a:solidFill>
            </a:endParaRPr>
          </a:p>
          <a:p>
            <a:pPr>
              <a:lnSpc>
                <a:spcPct val="110000"/>
              </a:lnSpc>
            </a:pPr>
            <a:r>
              <a:rPr lang="en-US" sz="3600">
                <a:solidFill>
                  <a:schemeClr val="tx1"/>
                </a:solidFill>
                <a:latin typeface="Century Gothic"/>
              </a:rPr>
              <a:t>Thus, we acknowledge that we have been impacted and harmed by these histories and experiences imposed on our ancestors and communities. We further uplift the shared struggle among Black, Indigenous, and All People of Color.</a:t>
            </a:r>
          </a:p>
          <a:p>
            <a:pPr>
              <a:lnSpc>
                <a:spcPct val="110000"/>
              </a:lnSpc>
            </a:pPr>
            <a:r>
              <a:rPr lang="en-US" sz="4000">
                <a:solidFill>
                  <a:schemeClr val="tx1"/>
                </a:solidFill>
                <a:latin typeface="Century Gothic"/>
              </a:rPr>
              <a:t>We also acknowledge that indigenous people continue to live here, steward the land, and resist settler colonialism.</a:t>
            </a:r>
          </a:p>
          <a:p>
            <a:pPr>
              <a:lnSpc>
                <a:spcPct val="110000"/>
              </a:lnSpc>
            </a:pPr>
            <a:r>
              <a:rPr lang="en-US" sz="4000">
                <a:solidFill>
                  <a:schemeClr val="tx1"/>
                </a:solidFill>
                <a:latin typeface="Century Gothic"/>
              </a:rPr>
              <a:t> We conclude that our Land acknowledgement is an active and evolving statement and process. It requires us to recognize historical injustices and invites us in to be active participants in our collective healing. </a:t>
            </a:r>
            <a:endParaRPr lang="en-US" sz="4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pPr>
            <a:r>
              <a:rPr lang="en-US" sz="2800">
                <a:solidFill>
                  <a:schemeClr val="tx1"/>
                </a:solidFill>
                <a:latin typeface="Century Gothic"/>
              </a:rPr>
              <a:t>The City of Richmond and 6 local organizations (together known as ‘Richmond Rising’) received $35 million to bring health, economic, and environmental benefits to the Iron Triangle, Santa Fe, and Coronado neighborhoods.</a:t>
            </a:r>
            <a:endParaRPr lang="en-US" sz="2800">
              <a:solidFill>
                <a:schemeClr val="tx1"/>
              </a:solidFill>
            </a:endParaRPr>
          </a:p>
          <a:p>
            <a:pPr>
              <a:lnSpc>
                <a:spcPct val="120000"/>
              </a:lnSpc>
            </a:pPr>
            <a:r>
              <a:rPr lang="en-US" sz="2800">
                <a:solidFill>
                  <a:schemeClr val="tx1"/>
                </a:solidFill>
                <a:latin typeface="Century Gothic"/>
              </a:rPr>
              <a:t>Richmond Rising is supported by the California Strategic Growth Council’s Transformative Climate Communities Program.</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Provides guidance on project implementation and holds us accountable in reaching our goals</a:t>
            </a:r>
            <a:endParaRPr lang="en-US"/>
          </a:p>
          <a:p>
            <a:pPr marL="305435" indent="-305435"/>
            <a:r>
              <a:rPr lang="en-US" sz="2800">
                <a:solidFill>
                  <a:schemeClr val="tx1"/>
                </a:solidFill>
                <a:latin typeface="Century Gothic"/>
              </a:rPr>
              <a:t>Can make recommendations, provide input, and assist Project Leads in implementing project activities</a:t>
            </a:r>
          </a:p>
          <a:p>
            <a:pPr marL="305435" indent="-305435"/>
            <a:r>
              <a:rPr lang="en-US" sz="2800">
                <a:solidFill>
                  <a:schemeClr val="tx1"/>
                </a:solidFill>
                <a:latin typeface="Century Gothic"/>
              </a:rPr>
              <a:t>Does not have final decision-making authority</a:t>
            </a:r>
          </a:p>
          <a:p>
            <a:pPr marL="305435" indent="-305435"/>
            <a:r>
              <a:rPr lang="en-US" sz="2800">
                <a:solidFill>
                  <a:schemeClr val="tx1"/>
                </a:solidFill>
                <a:latin typeface="Century Gothic"/>
              </a:rPr>
              <a:t>Project Leads must consider recommendations from the Committee and members of the public</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0410825" cy="707886"/>
          </a:xfrm>
          <a:prstGeom prst="rect">
            <a:avLst/>
          </a:prstGeom>
          <a:noFill/>
        </p:spPr>
        <p:txBody>
          <a:bodyPr wrap="square" rtlCol="0">
            <a:spAutoFit/>
          </a:bodyPr>
          <a:lstStyle/>
          <a:p>
            <a:r>
              <a:rPr lang="en-US" sz="4000" b="1">
                <a:solidFill>
                  <a:schemeClr val="bg1"/>
                </a:solidFill>
                <a:latin typeface="Myriad Pro" panose="020B0503030403020204"/>
              </a:rPr>
              <a:t>Collaborative Stakeholder Committee</a:t>
            </a: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This is the space for members of the public to provide public comment on items that are not included in the agenda. </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Public Comment Not on the Agenda</a:t>
            </a: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Members to review and approve previous meeting minutes</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Review and Approve Previous Meeting Minutes</a:t>
            </a: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CA3016-B1CB-4AC5-960D-FE2F5214C4E7}">
  <ds:schemaRefs>
    <ds:schemaRef ds:uri="92a62f3e-00e8-4b77-a16c-75051e2004fc"/>
    <ds:schemaRef ds:uri="d34ea9b1-8df3-4388-a70b-d9a9a79f89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CC3ECA-9798-400F-A141-9D13E5042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Panorámica</PresentationFormat>
  <Slides>44</Slides>
  <Notes>29</Notes>
  <HiddenSlides>0</HiddenSlide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Dividend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revision>3</cp:revision>
  <cp:lastPrinted>2017-02-23T15:49:05Z</cp:lastPrinted>
  <dcterms:created xsi:type="dcterms:W3CDTF">2017-02-21T16:21:09Z</dcterms:created>
  <dcterms:modified xsi:type="dcterms:W3CDTF">2024-10-02T23:38:23Z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