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6"/>
  </p:notesMasterIdLst>
  <p:handoutMasterIdLst>
    <p:handoutMasterId r:id="rId47"/>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95" r:id="rId26"/>
    <p:sldId id="369" r:id="rId27"/>
    <p:sldId id="394" r:id="rId28"/>
    <p:sldId id="371" r:id="rId29"/>
    <p:sldId id="372" r:id="rId30"/>
    <p:sldId id="373" r:id="rId31"/>
    <p:sldId id="388" r:id="rId32"/>
    <p:sldId id="256" r:id="rId33"/>
    <p:sldId id="259" r:id="rId34"/>
    <p:sldId id="261" r:id="rId35"/>
    <p:sldId id="262" r:id="rId36"/>
    <p:sldId id="257" r:id="rId37"/>
    <p:sldId id="263" r:id="rId38"/>
    <p:sldId id="265" r:id="rId39"/>
    <p:sldId id="396" r:id="rId40"/>
    <p:sldId id="397" r:id="rId41"/>
    <p:sldId id="398" r:id="rId42"/>
    <p:sldId id="380" r:id="rId43"/>
    <p:sldId id="386" r:id="rId44"/>
    <p:sldId id="291"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167D3-DB11-536B-CABC-13C4574EF62F}" v="7" dt="2025-01-08T02:03:53.543"/>
    <p1510:client id="{BC16FB32-C61D-46CD-A38F-FBE1DE028C14}" v="375" dt="2025-01-08T22:49:53.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32" autoAdjust="0"/>
    <p:restoredTop sz="94660"/>
  </p:normalViewPr>
  <p:slideViewPr>
    <p:cSldViewPr snapToGrid="0">
      <p:cViewPr varScale="1">
        <p:scale>
          <a:sx n="47" d="100"/>
          <a:sy n="47" d="100"/>
        </p:scale>
        <p:origin x="72" y="12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z Guerrero" userId="S::beatriz_guerrero@ci.richmond.ca.us::67aaf6ed-f979-44e0-8fb2-c4749f02abfb" providerId="AD" clId="Web-{AC1B353C-B7BB-848C-3C0F-1F83E9656F5E}"/>
    <pc:docChg chg="modSld">
      <pc:chgData name="Beatriz Guerrero" userId="S::beatriz_guerrero@ci.richmond.ca.us::67aaf6ed-f979-44e0-8fb2-c4749f02abfb" providerId="AD" clId="Web-{AC1B353C-B7BB-848C-3C0F-1F83E9656F5E}" dt="2024-04-30T21:36:32.789" v="5" actId="20577"/>
      <pc:docMkLst>
        <pc:docMk/>
      </pc:docMkLst>
      <pc:sldChg chg="modSp">
        <pc:chgData name="Beatriz Guerrero" userId="S::beatriz_guerrero@ci.richmond.ca.us::67aaf6ed-f979-44e0-8fb2-c4749f02abfb" providerId="AD" clId="Web-{AC1B353C-B7BB-848C-3C0F-1F83E9656F5E}" dt="2024-04-30T21:36:11.398" v="1" actId="20577"/>
        <pc:sldMkLst>
          <pc:docMk/>
          <pc:sldMk cId="3357556756" sldId="368"/>
        </pc:sldMkLst>
      </pc:sldChg>
      <pc:sldChg chg="modSp">
        <pc:chgData name="Beatriz Guerrero" userId="S::beatriz_guerrero@ci.richmond.ca.us::67aaf6ed-f979-44e0-8fb2-c4749f02abfb" providerId="AD" clId="Web-{AC1B353C-B7BB-848C-3C0F-1F83E9656F5E}" dt="2024-04-30T21:36:32.789" v="5" actId="20577"/>
        <pc:sldMkLst>
          <pc:docMk/>
          <pc:sldMk cId="1084912077" sldId="369"/>
        </pc:sldMkLst>
      </pc:sldChg>
    </pc:docChg>
  </pc:docChgLst>
  <pc:docChgLst>
    <pc:chgData name="Guest User" userId="S::urn:spo:anon#e408f8a5414733bb8ddc938564f7f4fe7fffa3d76447aa70776c5204a2808718::" providerId="AD" clId="Web-{D1791F09-0EBD-36FE-30CF-161502C18AD7}"/>
    <pc:docChg chg="modSld">
      <pc:chgData name="Guest User" userId="S::urn:spo:anon#e408f8a5414733bb8ddc938564f7f4fe7fffa3d76447aa70776c5204a2808718::" providerId="AD" clId="Web-{D1791F09-0EBD-36FE-30CF-161502C18AD7}" dt="2024-05-28T18:43:05.260" v="418" actId="20577"/>
      <pc:docMkLst>
        <pc:docMk/>
      </pc:docMkLst>
    </pc:docChg>
  </pc:docChgLst>
  <pc:docChgLst>
    <pc:chgData name="Beatriz Guerrero" userId="S::beatriz_guerrero@ci.richmond.ca.us::67aaf6ed-f979-44e0-8fb2-c4749f02abfb" providerId="AD" clId="Web-{84273887-E5B5-721A-4501-3B64C134296B}"/>
    <pc:docChg chg="modSld">
      <pc:chgData name="Beatriz Guerrero" userId="S::beatriz_guerrero@ci.richmond.ca.us::67aaf6ed-f979-44e0-8fb2-c4749f02abfb" providerId="AD" clId="Web-{84273887-E5B5-721A-4501-3B64C134296B}" dt="2024-05-02T01:23:15.162" v="112" actId="20577"/>
      <pc:docMkLst>
        <pc:docMk/>
      </pc:docMkLst>
      <pc:sldChg chg="modSp">
        <pc:chgData name="Beatriz Guerrero" userId="S::beatriz_guerrero@ci.richmond.ca.us::67aaf6ed-f979-44e0-8fb2-c4749f02abfb" providerId="AD" clId="Web-{84273887-E5B5-721A-4501-3B64C134296B}" dt="2024-05-02T00:48:00.487" v="110" actId="20577"/>
        <pc:sldMkLst>
          <pc:docMk/>
          <pc:sldMk cId="4105021240" sldId="357"/>
        </pc:sldMkLst>
      </pc:sldChg>
      <pc:sldChg chg="modSp">
        <pc:chgData name="Beatriz Guerrero" userId="S::beatriz_guerrero@ci.richmond.ca.us::67aaf6ed-f979-44e0-8fb2-c4749f02abfb" providerId="AD" clId="Web-{84273887-E5B5-721A-4501-3B64C134296B}" dt="2024-05-02T01:23:15.162" v="112" actId="20577"/>
        <pc:sldMkLst>
          <pc:docMk/>
          <pc:sldMk cId="1246568473" sldId="362"/>
        </pc:sldMkLst>
      </pc:sldChg>
    </pc:docChg>
  </pc:docChgLst>
  <pc:docChgLst>
    <pc:chgData name="Matias Eusterbrock" userId="2acf7dc6-60d3-46b4-9083-a8db0d85c52f" providerId="ADAL" clId="{1A19F581-A429-4EF7-967B-07566D40696A}"/>
    <pc:docChg chg="undo custSel modSld sldOrd">
      <pc:chgData name="Matias Eusterbrock" userId="2acf7dc6-60d3-46b4-9083-a8db0d85c52f" providerId="ADAL" clId="{1A19F581-A429-4EF7-967B-07566D40696A}" dt="2024-05-01T18:37:03.594" v="623"/>
      <pc:docMkLst>
        <pc:docMk/>
      </pc:docMkLst>
      <pc:sldChg chg="modSp mod">
        <pc:chgData name="Matias Eusterbrock" userId="2acf7dc6-60d3-46b4-9083-a8db0d85c52f" providerId="ADAL" clId="{1A19F581-A429-4EF7-967B-07566D40696A}" dt="2024-04-29T22:09:50.025" v="72" actId="13926"/>
        <pc:sldMkLst>
          <pc:docMk/>
          <pc:sldMk cId="4105021240" sldId="357"/>
        </pc:sldMkLst>
      </pc:sldChg>
      <pc:sldChg chg="modSp mod">
        <pc:chgData name="Matias Eusterbrock" userId="2acf7dc6-60d3-46b4-9083-a8db0d85c52f" providerId="ADAL" clId="{1A19F581-A429-4EF7-967B-07566D40696A}" dt="2024-04-29T22:08:55.205" v="39" actId="13926"/>
        <pc:sldMkLst>
          <pc:docMk/>
          <pc:sldMk cId="426285808" sldId="358"/>
        </pc:sldMkLst>
      </pc:sldChg>
      <pc:sldChg chg="modSp mod">
        <pc:chgData name="Matias Eusterbrock" userId="2acf7dc6-60d3-46b4-9083-a8db0d85c52f" providerId="ADAL" clId="{1A19F581-A429-4EF7-967B-07566D40696A}" dt="2024-04-29T22:10:18.716" v="102" actId="13926"/>
        <pc:sldMkLst>
          <pc:docMk/>
          <pc:sldMk cId="2459958468" sldId="359"/>
        </pc:sldMkLst>
      </pc:sldChg>
      <pc:sldChg chg="modSp mod">
        <pc:chgData name="Matias Eusterbrock" userId="2acf7dc6-60d3-46b4-9083-a8db0d85c52f" providerId="ADAL" clId="{1A19F581-A429-4EF7-967B-07566D40696A}" dt="2024-04-29T22:10:46.442" v="137" actId="13926"/>
        <pc:sldMkLst>
          <pc:docMk/>
          <pc:sldMk cId="75609733" sldId="360"/>
        </pc:sldMkLst>
      </pc:sldChg>
      <pc:sldChg chg="modSp mod ord">
        <pc:chgData name="Matias Eusterbrock" userId="2acf7dc6-60d3-46b4-9083-a8db0d85c52f" providerId="ADAL" clId="{1A19F581-A429-4EF7-967B-07566D40696A}" dt="2024-04-29T22:12:52.658" v="195"/>
        <pc:sldMkLst>
          <pc:docMk/>
          <pc:sldMk cId="1730085481" sldId="361"/>
        </pc:sldMkLst>
      </pc:sldChg>
      <pc:sldChg chg="modSp mod ord">
        <pc:chgData name="Matias Eusterbrock" userId="2acf7dc6-60d3-46b4-9083-a8db0d85c52f" providerId="ADAL" clId="{1A19F581-A429-4EF7-967B-07566D40696A}" dt="2024-04-29T22:13:35.119" v="241" actId="13926"/>
        <pc:sldMkLst>
          <pc:docMk/>
          <pc:sldMk cId="1246568473" sldId="362"/>
        </pc:sldMkLst>
      </pc:sldChg>
      <pc:sldChg chg="modSp mod">
        <pc:chgData name="Matias Eusterbrock" userId="2acf7dc6-60d3-46b4-9083-a8db0d85c52f" providerId="ADAL" clId="{1A19F581-A429-4EF7-967B-07566D40696A}" dt="2024-04-29T22:12:30.571" v="193" actId="20577"/>
        <pc:sldMkLst>
          <pc:docMk/>
          <pc:sldMk cId="19214237" sldId="363"/>
        </pc:sldMkLst>
      </pc:sldChg>
      <pc:sldChg chg="modSp mod">
        <pc:chgData name="Matias Eusterbrock" userId="2acf7dc6-60d3-46b4-9083-a8db0d85c52f" providerId="ADAL" clId="{1A19F581-A429-4EF7-967B-07566D40696A}" dt="2024-04-29T22:14:01.228" v="271" actId="13926"/>
        <pc:sldMkLst>
          <pc:docMk/>
          <pc:sldMk cId="3536701632" sldId="364"/>
        </pc:sldMkLst>
      </pc:sldChg>
      <pc:sldChg chg="modSp mod">
        <pc:chgData name="Matias Eusterbrock" userId="2acf7dc6-60d3-46b4-9083-a8db0d85c52f" providerId="ADAL" clId="{1A19F581-A429-4EF7-967B-07566D40696A}" dt="2024-04-29T22:14:22.612" v="292" actId="20577"/>
        <pc:sldMkLst>
          <pc:docMk/>
          <pc:sldMk cId="801964473" sldId="365"/>
        </pc:sldMkLst>
      </pc:sldChg>
      <pc:sldChg chg="modSp mod">
        <pc:chgData name="Matias Eusterbrock" userId="2acf7dc6-60d3-46b4-9083-a8db0d85c52f" providerId="ADAL" clId="{1A19F581-A429-4EF7-967B-07566D40696A}" dt="2024-04-29T22:14:49.833" v="301" actId="13926"/>
        <pc:sldMkLst>
          <pc:docMk/>
          <pc:sldMk cId="2250815403" sldId="366"/>
        </pc:sldMkLst>
      </pc:sldChg>
      <pc:sldChg chg="modSp mod">
        <pc:chgData name="Matias Eusterbrock" userId="2acf7dc6-60d3-46b4-9083-a8db0d85c52f" providerId="ADAL" clId="{1A19F581-A429-4EF7-967B-07566D40696A}" dt="2024-04-29T23:24:08.027" v="600" actId="13926"/>
        <pc:sldMkLst>
          <pc:docMk/>
          <pc:sldMk cId="2403369630" sldId="367"/>
        </pc:sldMkLst>
      </pc:sldChg>
      <pc:sldChg chg="modSp mod">
        <pc:chgData name="Matias Eusterbrock" userId="2acf7dc6-60d3-46b4-9083-a8db0d85c52f" providerId="ADAL" clId="{1A19F581-A429-4EF7-967B-07566D40696A}" dt="2024-04-29T22:16:30.405" v="339" actId="20577"/>
        <pc:sldMkLst>
          <pc:docMk/>
          <pc:sldMk cId="3357556756" sldId="368"/>
        </pc:sldMkLst>
      </pc:sldChg>
      <pc:sldChg chg="modSp mod">
        <pc:chgData name="Matias Eusterbrock" userId="2acf7dc6-60d3-46b4-9083-a8db0d85c52f" providerId="ADAL" clId="{1A19F581-A429-4EF7-967B-07566D40696A}" dt="2024-04-30T23:14:02.550" v="621" actId="113"/>
        <pc:sldMkLst>
          <pc:docMk/>
          <pc:sldMk cId="1084912077" sldId="369"/>
        </pc:sldMkLst>
      </pc:sldChg>
      <pc:sldChg chg="modSp mod">
        <pc:chgData name="Matias Eusterbrock" userId="2acf7dc6-60d3-46b4-9083-a8db0d85c52f" providerId="ADAL" clId="{1A19F581-A429-4EF7-967B-07566D40696A}" dt="2024-04-29T22:19:29.812" v="594" actId="20577"/>
        <pc:sldMkLst>
          <pc:docMk/>
          <pc:sldMk cId="159060872" sldId="370"/>
        </pc:sldMkLst>
      </pc:sldChg>
      <pc:sldChg chg="modSp mod">
        <pc:chgData name="Matias Eusterbrock" userId="2acf7dc6-60d3-46b4-9083-a8db0d85c52f" providerId="ADAL" clId="{1A19F581-A429-4EF7-967B-07566D40696A}" dt="2024-04-29T23:24:01.873" v="599" actId="13926"/>
        <pc:sldMkLst>
          <pc:docMk/>
          <pc:sldMk cId="499757999" sldId="371"/>
        </pc:sldMkLst>
      </pc:sldChg>
      <pc:sldChg chg="modSp mod">
        <pc:chgData name="Matias Eusterbrock" userId="2acf7dc6-60d3-46b4-9083-a8db0d85c52f" providerId="ADAL" clId="{1A19F581-A429-4EF7-967B-07566D40696A}" dt="2024-04-30T21:00:14.985" v="601" actId="207"/>
        <pc:sldMkLst>
          <pc:docMk/>
          <pc:sldMk cId="1362740277" sldId="380"/>
        </pc:sldMkLst>
      </pc:sldChg>
    </pc:docChg>
  </pc:docChgLst>
  <pc:docChgLst>
    <pc:chgData name="Guest User" userId="S::urn:spo:anon#557da17071121aa89beee55fea365af2790a1e4a6e7d9c2d379ecfcf6bed745e::" providerId="AD" clId="Web-{EAF3F428-0C5E-1FE1-FA1A-D95818AB26C0}"/>
    <pc:docChg chg="modSld">
      <pc:chgData name="Guest User" userId="S::urn:spo:anon#557da17071121aa89beee55fea365af2790a1e4a6e7d9c2d379ecfcf6bed745e::" providerId="AD" clId="Web-{EAF3F428-0C5E-1FE1-FA1A-D95818AB26C0}" dt="2025-01-07T00:17:10.979" v="189" actId="20577"/>
      <pc:docMkLst>
        <pc:docMk/>
      </pc:docMkLst>
      <pc:sldChg chg="modSp">
        <pc:chgData name="Guest User" userId="S::urn:spo:anon#557da17071121aa89beee55fea365af2790a1e4a6e7d9c2d379ecfcf6bed745e::" providerId="AD" clId="Web-{EAF3F428-0C5E-1FE1-FA1A-D95818AB26C0}" dt="2025-01-07T00:17:10.979" v="189" actId="20577"/>
        <pc:sldMkLst>
          <pc:docMk/>
          <pc:sldMk cId="3536701632" sldId="364"/>
        </pc:sldMkLst>
        <pc:spChg chg="mod">
          <ac:chgData name="Guest User" userId="S::urn:spo:anon#557da17071121aa89beee55fea365af2790a1e4a6e7d9c2d379ecfcf6bed745e::" providerId="AD" clId="Web-{EAF3F428-0C5E-1FE1-FA1A-D95818AB26C0}" dt="2025-01-07T00:17:10.979" v="189" actId="20577"/>
          <ac:spMkLst>
            <pc:docMk/>
            <pc:sldMk cId="3536701632" sldId="364"/>
            <ac:spMk id="3" creationId="{62EB8AE9-3C7F-654E-7F1F-06EFCE53551B}"/>
          </ac:spMkLst>
        </pc:spChg>
      </pc:sldChg>
      <pc:sldChg chg="modSp">
        <pc:chgData name="Guest User" userId="S::urn:spo:anon#557da17071121aa89beee55fea365af2790a1e4a6e7d9c2d379ecfcf6bed745e::" providerId="AD" clId="Web-{EAF3F428-0C5E-1FE1-FA1A-D95818AB26C0}" dt="2025-01-07T00:15:56.477" v="146" actId="20577"/>
        <pc:sldMkLst>
          <pc:docMk/>
          <pc:sldMk cId="801964473" sldId="365"/>
        </pc:sldMkLst>
        <pc:spChg chg="mod">
          <ac:chgData name="Guest User" userId="S::urn:spo:anon#557da17071121aa89beee55fea365af2790a1e4a6e7d9c2d379ecfcf6bed745e::" providerId="AD" clId="Web-{EAF3F428-0C5E-1FE1-FA1A-D95818AB26C0}" dt="2025-01-07T00:15:56.477" v="146" actId="20577"/>
          <ac:spMkLst>
            <pc:docMk/>
            <pc:sldMk cId="801964473" sldId="365"/>
            <ac:spMk id="3" creationId="{62EB8AE9-3C7F-654E-7F1F-06EFCE53551B}"/>
          </ac:spMkLst>
        </pc:spChg>
      </pc:sldChg>
    </pc:docChg>
  </pc:docChgLst>
  <pc:docChgLst>
    <pc:chgData name="Matias Eusterbrock" userId="2acf7dc6-60d3-46b4-9083-a8db0d85c52f" providerId="ADAL" clId="{565745AF-24CF-4F89-A533-A113FBA5D066}"/>
    <pc:docChg chg="addSld delSld modSld">
      <pc:chgData name="Matias Eusterbrock" userId="2acf7dc6-60d3-46b4-9083-a8db0d85c52f" providerId="ADAL" clId="{565745AF-24CF-4F89-A533-A113FBA5D066}" dt="2024-09-19T20:00:49.301" v="3" actId="47"/>
      <pc:docMkLst>
        <pc:docMk/>
      </pc:docMkLst>
      <pc:sldChg chg="del">
        <pc:chgData name="Matias Eusterbrock" userId="2acf7dc6-60d3-46b4-9083-a8db0d85c52f" providerId="ADAL" clId="{565745AF-24CF-4F89-A533-A113FBA5D066}" dt="2024-09-19T20:00:49.301" v="3" actId="47"/>
        <pc:sldMkLst>
          <pc:docMk/>
          <pc:sldMk cId="3357556756" sldId="368"/>
        </pc:sldMkLst>
      </pc:sldChg>
      <pc:sldChg chg="del">
        <pc:chgData name="Matias Eusterbrock" userId="2acf7dc6-60d3-46b4-9083-a8db0d85c52f" providerId="ADAL" clId="{565745AF-24CF-4F89-A533-A113FBA5D066}" dt="2024-09-19T19:58:36.859" v="1" actId="47"/>
        <pc:sldMkLst>
          <pc:docMk/>
          <pc:sldMk cId="159060872" sldId="370"/>
        </pc:sldMkLst>
      </pc:sldChg>
      <pc:sldChg chg="add">
        <pc:chgData name="Matias Eusterbrock" userId="2acf7dc6-60d3-46b4-9083-a8db0d85c52f" providerId="ADAL" clId="{565745AF-24CF-4F89-A533-A113FBA5D066}" dt="2024-09-19T19:58:35.546" v="0"/>
        <pc:sldMkLst>
          <pc:docMk/>
          <pc:sldMk cId="275332666" sldId="394"/>
        </pc:sldMkLst>
      </pc:sldChg>
      <pc:sldChg chg="add">
        <pc:chgData name="Matias Eusterbrock" userId="2acf7dc6-60d3-46b4-9083-a8db0d85c52f" providerId="ADAL" clId="{565745AF-24CF-4F89-A533-A113FBA5D066}" dt="2024-09-19T20:00:47.344" v="2"/>
        <pc:sldMkLst>
          <pc:docMk/>
          <pc:sldMk cId="186392271" sldId="395"/>
        </pc:sldMkLst>
      </pc:sldChg>
    </pc:docChg>
  </pc:docChgLst>
  <pc:docChgLst>
    <pc:chgData name="Ambessa Cantave" userId="S::acantave_gridalternatives.org#ext#@corcaus.onmicrosoft.com::3f085331-9a2c-4a5b-9788-8ff7ded28612" providerId="AD" clId="Web-{546BE560-847C-6E5B-20BE-C6BDB9E57D39}"/>
    <pc:docChg chg="modSld">
      <pc:chgData name="Ambessa Cantave" userId="S::acantave_gridalternatives.org#ext#@corcaus.onmicrosoft.com::3f085331-9a2c-4a5b-9788-8ff7ded28612" providerId="AD" clId="Web-{546BE560-847C-6E5B-20BE-C6BDB9E57D39}" dt="2024-05-01T17:30:20.448" v="146" actId="20577"/>
      <pc:docMkLst>
        <pc:docMk/>
      </pc:docMkLst>
      <pc:sldChg chg="modSp">
        <pc:chgData name="Ambessa Cantave" userId="S::acantave_gridalternatives.org#ext#@corcaus.onmicrosoft.com::3f085331-9a2c-4a5b-9788-8ff7ded28612" providerId="AD" clId="Web-{546BE560-847C-6E5B-20BE-C6BDB9E57D39}" dt="2024-05-01T17:30:20.448" v="146" actId="20577"/>
        <pc:sldMkLst>
          <pc:docMk/>
          <pc:sldMk cId="75609733" sldId="360"/>
        </pc:sldMkLst>
      </pc:sldChg>
    </pc:docChg>
  </pc:docChgLst>
  <pc:docChgLst>
    <pc:chgData name="Beatriz Guerrero" userId="S::beatriz_guerrero@ci.richmond.ca.us::67aaf6ed-f979-44e0-8fb2-c4749f02abfb" providerId="AD" clId="Web-{750729F0-B404-089E-0143-132D3BBDE5EF}"/>
    <pc:docChg chg="modSld">
      <pc:chgData name="Beatriz Guerrero" userId="S::beatriz_guerrero@ci.richmond.ca.us::67aaf6ed-f979-44e0-8fb2-c4749f02abfb" providerId="AD" clId="Web-{750729F0-B404-089E-0143-132D3BBDE5EF}" dt="2024-04-22T23:08:42.849" v="19" actId="20577"/>
      <pc:docMkLst>
        <pc:docMk/>
      </pc:docMkLst>
      <pc:sldChg chg="modSp">
        <pc:chgData name="Beatriz Guerrero" userId="S::beatriz_guerrero@ci.richmond.ca.us::67aaf6ed-f979-44e0-8fb2-c4749f02abfb" providerId="AD" clId="Web-{750729F0-B404-089E-0143-132D3BBDE5EF}" dt="2024-04-22T23:08:42.849" v="19" actId="20577"/>
        <pc:sldMkLst>
          <pc:docMk/>
          <pc:sldMk cId="3787884324" sldId="373"/>
        </pc:sldMkLst>
      </pc:sldChg>
    </pc:docChg>
  </pc:docChgLst>
  <pc:docChgLst>
    <pc:chgData name="Matias Eusterbrock" userId="2acf7dc6-60d3-46b4-9083-a8db0d85c52f" providerId="ADAL" clId="{BC16FB32-C61D-46CD-A38F-FBE1DE028C14}"/>
    <pc:docChg chg="undo custSel addSld delSld modSld modNotesMaster modHandout">
      <pc:chgData name="Matias Eusterbrock" userId="2acf7dc6-60d3-46b4-9083-a8db0d85c52f" providerId="ADAL" clId="{BC16FB32-C61D-46CD-A38F-FBE1DE028C14}" dt="2025-01-08T22:57:20.429" v="2996" actId="20577"/>
      <pc:docMkLst>
        <pc:docMk/>
      </pc:docMkLst>
      <pc:sldChg chg="add del">
        <pc:chgData name="Matias Eusterbrock" userId="2acf7dc6-60d3-46b4-9083-a8db0d85c52f" providerId="ADAL" clId="{BC16FB32-C61D-46CD-A38F-FBE1DE028C14}" dt="2025-01-08T22:03:28.184" v="2765" actId="2696"/>
        <pc:sldMkLst>
          <pc:docMk/>
          <pc:sldMk cId="2975967650" sldId="256"/>
        </pc:sldMkLst>
      </pc:sldChg>
      <pc:sldChg chg="add del">
        <pc:chgData name="Matias Eusterbrock" userId="2acf7dc6-60d3-46b4-9083-a8db0d85c52f" providerId="ADAL" clId="{BC16FB32-C61D-46CD-A38F-FBE1DE028C14}" dt="2025-01-08T22:03:00.939" v="2761" actId="2696"/>
        <pc:sldMkLst>
          <pc:docMk/>
          <pc:sldMk cId="3976047689" sldId="257"/>
        </pc:sldMkLst>
      </pc:sldChg>
      <pc:sldChg chg="add del">
        <pc:chgData name="Matias Eusterbrock" userId="2acf7dc6-60d3-46b4-9083-a8db0d85c52f" providerId="ADAL" clId="{BC16FB32-C61D-46CD-A38F-FBE1DE028C14}" dt="2025-01-08T22:03:02.852" v="2764" actId="2696"/>
        <pc:sldMkLst>
          <pc:docMk/>
          <pc:sldMk cId="863671607" sldId="259"/>
        </pc:sldMkLst>
      </pc:sldChg>
      <pc:sldChg chg="add del">
        <pc:chgData name="Matias Eusterbrock" userId="2acf7dc6-60d3-46b4-9083-a8db0d85c52f" providerId="ADAL" clId="{BC16FB32-C61D-46CD-A38F-FBE1DE028C14}" dt="2025-01-08T22:03:02.398" v="2763" actId="2696"/>
        <pc:sldMkLst>
          <pc:docMk/>
          <pc:sldMk cId="1160257075" sldId="261"/>
        </pc:sldMkLst>
      </pc:sldChg>
      <pc:sldChg chg="add del">
        <pc:chgData name="Matias Eusterbrock" userId="2acf7dc6-60d3-46b4-9083-a8db0d85c52f" providerId="ADAL" clId="{BC16FB32-C61D-46CD-A38F-FBE1DE028C14}" dt="2025-01-08T22:03:01.715" v="2762" actId="2696"/>
        <pc:sldMkLst>
          <pc:docMk/>
          <pc:sldMk cId="238815008" sldId="262"/>
        </pc:sldMkLst>
      </pc:sldChg>
      <pc:sldChg chg="modSp add del mod">
        <pc:chgData name="Matias Eusterbrock" userId="2acf7dc6-60d3-46b4-9083-a8db0d85c52f" providerId="ADAL" clId="{BC16FB32-C61D-46CD-A38F-FBE1DE028C14}" dt="2025-01-08T22:03:00.754" v="2760" actId="2696"/>
        <pc:sldMkLst>
          <pc:docMk/>
          <pc:sldMk cId="1181146546" sldId="263"/>
        </pc:sldMkLst>
        <pc:picChg chg="mod">
          <ac:chgData name="Matias Eusterbrock" userId="2acf7dc6-60d3-46b4-9083-a8db0d85c52f" providerId="ADAL" clId="{BC16FB32-C61D-46CD-A38F-FBE1DE028C14}" dt="2025-01-08T20:26:56.803" v="2617" actId="1076"/>
          <ac:picMkLst>
            <pc:docMk/>
            <pc:sldMk cId="1181146546" sldId="263"/>
            <ac:picMk id="17" creationId="{9091B76A-A349-FA01-BADB-54D50FA9F3F8}"/>
          </ac:picMkLst>
        </pc:picChg>
      </pc:sldChg>
      <pc:sldChg chg="add del">
        <pc:chgData name="Matias Eusterbrock" userId="2acf7dc6-60d3-46b4-9083-a8db0d85c52f" providerId="ADAL" clId="{BC16FB32-C61D-46CD-A38F-FBE1DE028C14}" dt="2025-01-08T22:03:00.574" v="2759" actId="2696"/>
        <pc:sldMkLst>
          <pc:docMk/>
          <pc:sldMk cId="2490401707" sldId="265"/>
        </pc:sldMkLst>
      </pc:sldChg>
      <pc:sldChg chg="modSp mod">
        <pc:chgData name="Matias Eusterbrock" userId="2acf7dc6-60d3-46b4-9083-a8db0d85c52f" providerId="ADAL" clId="{BC16FB32-C61D-46CD-A38F-FBE1DE028C14}" dt="2025-01-08T22:25:04.862" v="2881" actId="108"/>
        <pc:sldMkLst>
          <pc:docMk/>
          <pc:sldMk cId="476992989" sldId="352"/>
        </pc:sldMkLst>
        <pc:spChg chg="mod">
          <ac:chgData name="Matias Eusterbrock" userId="2acf7dc6-60d3-46b4-9083-a8db0d85c52f" providerId="ADAL" clId="{BC16FB32-C61D-46CD-A38F-FBE1DE028C14}" dt="2025-01-08T22:25:04.862" v="2881" actId="108"/>
          <ac:spMkLst>
            <pc:docMk/>
            <pc:sldMk cId="476992989" sldId="352"/>
            <ac:spMk id="2" creationId="{0B653A10-04B5-8CFA-DC96-99D573FC2481}"/>
          </ac:spMkLst>
        </pc:spChg>
      </pc:sldChg>
      <pc:sldChg chg="modSp mod">
        <pc:chgData name="Matias Eusterbrock" userId="2acf7dc6-60d3-46b4-9083-a8db0d85c52f" providerId="ADAL" clId="{BC16FB32-C61D-46CD-A38F-FBE1DE028C14}" dt="2025-01-08T22:25:11.934" v="2883" actId="27636"/>
        <pc:sldMkLst>
          <pc:docMk/>
          <pc:sldMk cId="4162672614" sldId="355"/>
        </pc:sldMkLst>
        <pc:spChg chg="mod">
          <ac:chgData name="Matias Eusterbrock" userId="2acf7dc6-60d3-46b4-9083-a8db0d85c52f" providerId="ADAL" clId="{BC16FB32-C61D-46CD-A38F-FBE1DE028C14}" dt="2025-01-08T22:25:11.934" v="2883" actId="27636"/>
          <ac:spMkLst>
            <pc:docMk/>
            <pc:sldMk cId="4162672614" sldId="355"/>
            <ac:spMk id="2" creationId="{0B653A10-04B5-8CFA-DC96-99D573FC2481}"/>
          </ac:spMkLst>
        </pc:spChg>
      </pc:sldChg>
      <pc:sldChg chg="modSp mod">
        <pc:chgData name="Matias Eusterbrock" userId="2acf7dc6-60d3-46b4-9083-a8db0d85c52f" providerId="ADAL" clId="{BC16FB32-C61D-46CD-A38F-FBE1DE028C14}" dt="2025-01-08T20:16:08.220" v="2283" actId="6549"/>
        <pc:sldMkLst>
          <pc:docMk/>
          <pc:sldMk cId="4105021240" sldId="357"/>
        </pc:sldMkLst>
        <pc:spChg chg="mod">
          <ac:chgData name="Matias Eusterbrock" userId="2acf7dc6-60d3-46b4-9083-a8db0d85c52f" providerId="ADAL" clId="{BC16FB32-C61D-46CD-A38F-FBE1DE028C14}" dt="2025-01-08T20:16:08.220" v="2283" actId="6549"/>
          <ac:spMkLst>
            <pc:docMk/>
            <pc:sldMk cId="4105021240" sldId="357"/>
            <ac:spMk id="3" creationId="{62EB8AE9-3C7F-654E-7F1F-06EFCE53551B}"/>
          </ac:spMkLst>
        </pc:spChg>
      </pc:sldChg>
      <pc:sldChg chg="modSp mod">
        <pc:chgData name="Matias Eusterbrock" userId="2acf7dc6-60d3-46b4-9083-a8db0d85c52f" providerId="ADAL" clId="{BC16FB32-C61D-46CD-A38F-FBE1DE028C14}" dt="2025-01-08T20:21:19.260" v="2608" actId="6549"/>
        <pc:sldMkLst>
          <pc:docMk/>
          <pc:sldMk cId="426285808" sldId="358"/>
        </pc:sldMkLst>
        <pc:spChg chg="mod">
          <ac:chgData name="Matias Eusterbrock" userId="2acf7dc6-60d3-46b4-9083-a8db0d85c52f" providerId="ADAL" clId="{BC16FB32-C61D-46CD-A38F-FBE1DE028C14}" dt="2025-01-08T20:21:19.260" v="2608" actId="6549"/>
          <ac:spMkLst>
            <pc:docMk/>
            <pc:sldMk cId="426285808" sldId="358"/>
            <ac:spMk id="3" creationId="{62EB8AE9-3C7F-654E-7F1F-06EFCE53551B}"/>
          </ac:spMkLst>
        </pc:spChg>
      </pc:sldChg>
      <pc:sldChg chg="modSp mod">
        <pc:chgData name="Matias Eusterbrock" userId="2acf7dc6-60d3-46b4-9083-a8db0d85c52f" providerId="ADAL" clId="{BC16FB32-C61D-46CD-A38F-FBE1DE028C14}" dt="2025-01-08T20:16:28.005" v="2313" actId="20577"/>
        <pc:sldMkLst>
          <pc:docMk/>
          <pc:sldMk cId="2459958468" sldId="359"/>
        </pc:sldMkLst>
        <pc:spChg chg="mod">
          <ac:chgData name="Matias Eusterbrock" userId="2acf7dc6-60d3-46b4-9083-a8db0d85c52f" providerId="ADAL" clId="{BC16FB32-C61D-46CD-A38F-FBE1DE028C14}" dt="2025-01-08T20:16:28.005" v="2313" actId="20577"/>
          <ac:spMkLst>
            <pc:docMk/>
            <pc:sldMk cId="2459958468" sldId="359"/>
            <ac:spMk id="3" creationId="{62EB8AE9-3C7F-654E-7F1F-06EFCE53551B}"/>
          </ac:spMkLst>
        </pc:spChg>
      </pc:sldChg>
      <pc:sldChg chg="modSp mod">
        <pc:chgData name="Matias Eusterbrock" userId="2acf7dc6-60d3-46b4-9083-a8db0d85c52f" providerId="ADAL" clId="{BC16FB32-C61D-46CD-A38F-FBE1DE028C14}" dt="2025-01-08T20:17:20.662" v="2364" actId="6549"/>
        <pc:sldMkLst>
          <pc:docMk/>
          <pc:sldMk cId="75609733" sldId="360"/>
        </pc:sldMkLst>
        <pc:spChg chg="mod">
          <ac:chgData name="Matias Eusterbrock" userId="2acf7dc6-60d3-46b4-9083-a8db0d85c52f" providerId="ADAL" clId="{BC16FB32-C61D-46CD-A38F-FBE1DE028C14}" dt="2025-01-08T20:17:20.662" v="2364" actId="6549"/>
          <ac:spMkLst>
            <pc:docMk/>
            <pc:sldMk cId="75609733" sldId="360"/>
            <ac:spMk id="3" creationId="{62EB8AE9-3C7F-654E-7F1F-06EFCE53551B}"/>
          </ac:spMkLst>
        </pc:spChg>
      </pc:sldChg>
      <pc:sldChg chg="modSp mod">
        <pc:chgData name="Matias Eusterbrock" userId="2acf7dc6-60d3-46b4-9083-a8db0d85c52f" providerId="ADAL" clId="{BC16FB32-C61D-46CD-A38F-FBE1DE028C14}" dt="2025-01-08T22:57:20.429" v="2996" actId="20577"/>
        <pc:sldMkLst>
          <pc:docMk/>
          <pc:sldMk cId="1730085481" sldId="361"/>
        </pc:sldMkLst>
        <pc:spChg chg="mod">
          <ac:chgData name="Matias Eusterbrock" userId="2acf7dc6-60d3-46b4-9083-a8db0d85c52f" providerId="ADAL" clId="{BC16FB32-C61D-46CD-A38F-FBE1DE028C14}" dt="2025-01-08T22:57:20.429" v="2996" actId="20577"/>
          <ac:spMkLst>
            <pc:docMk/>
            <pc:sldMk cId="1730085481" sldId="361"/>
            <ac:spMk id="3" creationId="{62EB8AE9-3C7F-654E-7F1F-06EFCE53551B}"/>
          </ac:spMkLst>
        </pc:spChg>
      </pc:sldChg>
      <pc:sldChg chg="modSp mod">
        <pc:chgData name="Matias Eusterbrock" userId="2acf7dc6-60d3-46b4-9083-a8db0d85c52f" providerId="ADAL" clId="{BC16FB32-C61D-46CD-A38F-FBE1DE028C14}" dt="2025-01-08T20:17:49.807" v="2394" actId="6549"/>
        <pc:sldMkLst>
          <pc:docMk/>
          <pc:sldMk cId="1246568473" sldId="362"/>
        </pc:sldMkLst>
        <pc:spChg chg="mod">
          <ac:chgData name="Matias Eusterbrock" userId="2acf7dc6-60d3-46b4-9083-a8db0d85c52f" providerId="ADAL" clId="{BC16FB32-C61D-46CD-A38F-FBE1DE028C14}" dt="2025-01-08T20:17:49.807" v="2394" actId="6549"/>
          <ac:spMkLst>
            <pc:docMk/>
            <pc:sldMk cId="1246568473" sldId="362"/>
            <ac:spMk id="3" creationId="{62EB8AE9-3C7F-654E-7F1F-06EFCE53551B}"/>
          </ac:spMkLst>
        </pc:spChg>
      </pc:sldChg>
      <pc:sldChg chg="modSp mod">
        <pc:chgData name="Matias Eusterbrock" userId="2acf7dc6-60d3-46b4-9083-a8db0d85c52f" providerId="ADAL" clId="{BC16FB32-C61D-46CD-A38F-FBE1DE028C14}" dt="2025-01-08T21:56:54.430" v="2742" actId="108"/>
        <pc:sldMkLst>
          <pc:docMk/>
          <pc:sldMk cId="19214237" sldId="363"/>
        </pc:sldMkLst>
        <pc:spChg chg="mod">
          <ac:chgData name="Matias Eusterbrock" userId="2acf7dc6-60d3-46b4-9083-a8db0d85c52f" providerId="ADAL" clId="{BC16FB32-C61D-46CD-A38F-FBE1DE028C14}" dt="2025-01-08T21:56:54.430" v="2742" actId="108"/>
          <ac:spMkLst>
            <pc:docMk/>
            <pc:sldMk cId="19214237" sldId="363"/>
            <ac:spMk id="3" creationId="{62EB8AE9-3C7F-654E-7F1F-06EFCE53551B}"/>
          </ac:spMkLst>
        </pc:spChg>
      </pc:sldChg>
      <pc:sldChg chg="modSp mod">
        <pc:chgData name="Matias Eusterbrock" userId="2acf7dc6-60d3-46b4-9083-a8db0d85c52f" providerId="ADAL" clId="{BC16FB32-C61D-46CD-A38F-FBE1DE028C14}" dt="2025-01-08T20:18:41.890" v="2442" actId="13926"/>
        <pc:sldMkLst>
          <pc:docMk/>
          <pc:sldMk cId="3536701632" sldId="364"/>
        </pc:sldMkLst>
        <pc:spChg chg="mod">
          <ac:chgData name="Matias Eusterbrock" userId="2acf7dc6-60d3-46b4-9083-a8db0d85c52f" providerId="ADAL" clId="{BC16FB32-C61D-46CD-A38F-FBE1DE028C14}" dt="2025-01-08T20:18:41.890" v="2442" actId="13926"/>
          <ac:spMkLst>
            <pc:docMk/>
            <pc:sldMk cId="3536701632" sldId="364"/>
            <ac:spMk id="3" creationId="{62EB8AE9-3C7F-654E-7F1F-06EFCE53551B}"/>
          </ac:spMkLst>
        </pc:spChg>
      </pc:sldChg>
      <pc:sldChg chg="modSp mod">
        <pc:chgData name="Matias Eusterbrock" userId="2acf7dc6-60d3-46b4-9083-a8db0d85c52f" providerId="ADAL" clId="{BC16FB32-C61D-46CD-A38F-FBE1DE028C14}" dt="2025-01-08T20:19:05.489" v="2469" actId="6549"/>
        <pc:sldMkLst>
          <pc:docMk/>
          <pc:sldMk cId="801964473" sldId="365"/>
        </pc:sldMkLst>
        <pc:spChg chg="mod">
          <ac:chgData name="Matias Eusterbrock" userId="2acf7dc6-60d3-46b4-9083-a8db0d85c52f" providerId="ADAL" clId="{BC16FB32-C61D-46CD-A38F-FBE1DE028C14}" dt="2025-01-08T20:19:05.489" v="2469" actId="6549"/>
          <ac:spMkLst>
            <pc:docMk/>
            <pc:sldMk cId="801964473" sldId="365"/>
            <ac:spMk id="3" creationId="{62EB8AE9-3C7F-654E-7F1F-06EFCE53551B}"/>
          </ac:spMkLst>
        </pc:spChg>
      </pc:sldChg>
      <pc:sldChg chg="modSp mod">
        <pc:chgData name="Matias Eusterbrock" userId="2acf7dc6-60d3-46b4-9083-a8db0d85c52f" providerId="ADAL" clId="{BC16FB32-C61D-46CD-A38F-FBE1DE028C14}" dt="2025-01-08T22:03:37.705" v="2773" actId="20577"/>
        <pc:sldMkLst>
          <pc:docMk/>
          <pc:sldMk cId="2250815403" sldId="366"/>
        </pc:sldMkLst>
        <pc:spChg chg="mod">
          <ac:chgData name="Matias Eusterbrock" userId="2acf7dc6-60d3-46b4-9083-a8db0d85c52f" providerId="ADAL" clId="{BC16FB32-C61D-46CD-A38F-FBE1DE028C14}" dt="2025-01-08T22:03:37.705" v="2773" actId="20577"/>
          <ac:spMkLst>
            <pc:docMk/>
            <pc:sldMk cId="2250815403" sldId="366"/>
            <ac:spMk id="3" creationId="{62EB8AE9-3C7F-654E-7F1F-06EFCE53551B}"/>
          </ac:spMkLst>
        </pc:spChg>
      </pc:sldChg>
      <pc:sldChg chg="modSp mod">
        <pc:chgData name="Matias Eusterbrock" userId="2acf7dc6-60d3-46b4-9083-a8db0d85c52f" providerId="ADAL" clId="{BC16FB32-C61D-46CD-A38F-FBE1DE028C14}" dt="2025-01-08T20:19:35.965" v="2496" actId="20577"/>
        <pc:sldMkLst>
          <pc:docMk/>
          <pc:sldMk cId="2403369630" sldId="367"/>
        </pc:sldMkLst>
        <pc:spChg chg="mod">
          <ac:chgData name="Matias Eusterbrock" userId="2acf7dc6-60d3-46b4-9083-a8db0d85c52f" providerId="ADAL" clId="{BC16FB32-C61D-46CD-A38F-FBE1DE028C14}" dt="2025-01-08T20:19:35.965" v="2496" actId="20577"/>
          <ac:spMkLst>
            <pc:docMk/>
            <pc:sldMk cId="2403369630" sldId="367"/>
            <ac:spMk id="3" creationId="{62EB8AE9-3C7F-654E-7F1F-06EFCE53551B}"/>
          </ac:spMkLst>
        </pc:spChg>
      </pc:sldChg>
      <pc:sldChg chg="modSp add del mod">
        <pc:chgData name="Matias Eusterbrock" userId="2acf7dc6-60d3-46b4-9083-a8db0d85c52f" providerId="ADAL" clId="{BC16FB32-C61D-46CD-A38F-FBE1DE028C14}" dt="2025-01-08T22:03:31.663" v="2770" actId="2696"/>
        <pc:sldMkLst>
          <pc:docMk/>
          <pc:sldMk cId="1084912077" sldId="369"/>
        </pc:sldMkLst>
        <pc:spChg chg="mod">
          <ac:chgData name="Matias Eusterbrock" userId="2acf7dc6-60d3-46b4-9083-a8db0d85c52f" providerId="ADAL" clId="{BC16FB32-C61D-46CD-A38F-FBE1DE028C14}" dt="2025-01-08T20:50:35.279" v="2669" actId="20577"/>
          <ac:spMkLst>
            <pc:docMk/>
            <pc:sldMk cId="1084912077" sldId="369"/>
            <ac:spMk id="3" creationId="{62EB8AE9-3C7F-654E-7F1F-06EFCE53551B}"/>
          </ac:spMkLst>
        </pc:spChg>
      </pc:sldChg>
      <pc:sldChg chg="modSp add del mod">
        <pc:chgData name="Matias Eusterbrock" userId="2acf7dc6-60d3-46b4-9083-a8db0d85c52f" providerId="ADAL" clId="{BC16FB32-C61D-46CD-A38F-FBE1DE028C14}" dt="2025-01-08T22:14:29.170" v="2775" actId="13926"/>
        <pc:sldMkLst>
          <pc:docMk/>
          <pc:sldMk cId="499757999" sldId="371"/>
        </pc:sldMkLst>
        <pc:spChg chg="mod">
          <ac:chgData name="Matias Eusterbrock" userId="2acf7dc6-60d3-46b4-9083-a8db0d85c52f" providerId="ADAL" clId="{BC16FB32-C61D-46CD-A38F-FBE1DE028C14}" dt="2025-01-08T22:14:29.170" v="2775" actId="13926"/>
          <ac:spMkLst>
            <pc:docMk/>
            <pc:sldMk cId="499757999" sldId="371"/>
            <ac:spMk id="3" creationId="{62EB8AE9-3C7F-654E-7F1F-06EFCE53551B}"/>
          </ac:spMkLst>
        </pc:spChg>
      </pc:sldChg>
      <pc:sldChg chg="add del">
        <pc:chgData name="Matias Eusterbrock" userId="2acf7dc6-60d3-46b4-9083-a8db0d85c52f" providerId="ADAL" clId="{BC16FB32-C61D-46CD-A38F-FBE1DE028C14}" dt="2025-01-08T22:03:29.862" v="2768" actId="2696"/>
        <pc:sldMkLst>
          <pc:docMk/>
          <pc:sldMk cId="1830100184" sldId="372"/>
        </pc:sldMkLst>
      </pc:sldChg>
      <pc:sldChg chg="modSp add del mod">
        <pc:chgData name="Matias Eusterbrock" userId="2acf7dc6-60d3-46b4-9083-a8db0d85c52f" providerId="ADAL" clId="{BC16FB32-C61D-46CD-A38F-FBE1DE028C14}" dt="2025-01-08T22:03:29.228" v="2767" actId="2696"/>
        <pc:sldMkLst>
          <pc:docMk/>
          <pc:sldMk cId="3787884324" sldId="373"/>
        </pc:sldMkLst>
        <pc:spChg chg="mod">
          <ac:chgData name="Matias Eusterbrock" userId="2acf7dc6-60d3-46b4-9083-a8db0d85c52f" providerId="ADAL" clId="{BC16FB32-C61D-46CD-A38F-FBE1DE028C14}" dt="2025-01-08T20:25:45.090" v="2615" actId="20577"/>
          <ac:spMkLst>
            <pc:docMk/>
            <pc:sldMk cId="3787884324" sldId="373"/>
            <ac:spMk id="2" creationId="{0B653A10-04B5-8CFA-DC96-99D573FC2481}"/>
          </ac:spMkLst>
        </pc:spChg>
      </pc:sldChg>
      <pc:sldChg chg="modSp mod">
        <pc:chgData name="Matias Eusterbrock" userId="2acf7dc6-60d3-46b4-9083-a8db0d85c52f" providerId="ADAL" clId="{BC16FB32-C61D-46CD-A38F-FBE1DE028C14}" dt="2025-01-08T22:23:00.179" v="2880" actId="5793"/>
        <pc:sldMkLst>
          <pc:docMk/>
          <pc:sldMk cId="1450018383" sldId="386"/>
        </pc:sldMkLst>
        <pc:spChg chg="mod">
          <ac:chgData name="Matias Eusterbrock" userId="2acf7dc6-60d3-46b4-9083-a8db0d85c52f" providerId="ADAL" clId="{BC16FB32-C61D-46CD-A38F-FBE1DE028C14}" dt="2025-01-08T22:23:00.179" v="2880" actId="5793"/>
          <ac:spMkLst>
            <pc:docMk/>
            <pc:sldMk cId="1450018383" sldId="386"/>
            <ac:spMk id="2" creationId="{0B653A10-04B5-8CFA-DC96-99D573FC2481}"/>
          </ac:spMkLst>
        </pc:spChg>
      </pc:sldChg>
      <pc:sldChg chg="addSp delSp modSp add del mod">
        <pc:chgData name="Matias Eusterbrock" userId="2acf7dc6-60d3-46b4-9083-a8db0d85c52f" providerId="ADAL" clId="{BC16FB32-C61D-46CD-A38F-FBE1DE028C14}" dt="2025-01-08T22:03:28.465" v="2766" actId="2696"/>
        <pc:sldMkLst>
          <pc:docMk/>
          <pc:sldMk cId="2047995120" sldId="388"/>
        </pc:sldMkLst>
        <pc:spChg chg="add del">
          <ac:chgData name="Matias Eusterbrock" userId="2acf7dc6-60d3-46b4-9083-a8db0d85c52f" providerId="ADAL" clId="{BC16FB32-C61D-46CD-A38F-FBE1DE028C14}" dt="2025-01-08T19:13:57.547" v="657" actId="22"/>
          <ac:spMkLst>
            <pc:docMk/>
            <pc:sldMk cId="2047995120" sldId="388"/>
            <ac:spMk id="4" creationId="{7F94E57D-0705-A39A-B119-4D25F9387503}"/>
          </ac:spMkLst>
        </pc:spChg>
        <pc:spChg chg="add mod">
          <ac:chgData name="Matias Eusterbrock" userId="2acf7dc6-60d3-46b4-9083-a8db0d85c52f" providerId="ADAL" clId="{BC16FB32-C61D-46CD-A38F-FBE1DE028C14}" dt="2025-01-08T20:31:01.940" v="2645" actId="20577"/>
          <ac:spMkLst>
            <pc:docMk/>
            <pc:sldMk cId="2047995120" sldId="388"/>
            <ac:spMk id="5" creationId="{552A7E79-78BE-5D5A-8028-20EB67207AA0}"/>
          </ac:spMkLst>
        </pc:spChg>
      </pc:sldChg>
      <pc:sldChg chg="del">
        <pc:chgData name="Matias Eusterbrock" userId="2acf7dc6-60d3-46b4-9083-a8db0d85c52f" providerId="ADAL" clId="{BC16FB32-C61D-46CD-A38F-FBE1DE028C14}" dt="2025-01-08T20:24:53.919" v="2611" actId="47"/>
        <pc:sldMkLst>
          <pc:docMk/>
          <pc:sldMk cId="1715754008" sldId="393"/>
        </pc:sldMkLst>
      </pc:sldChg>
      <pc:sldChg chg="modSp mod">
        <pc:chgData name="Matias Eusterbrock" userId="2acf7dc6-60d3-46b4-9083-a8db0d85c52f" providerId="ADAL" clId="{BC16FB32-C61D-46CD-A38F-FBE1DE028C14}" dt="2025-01-08T20:20:49.105" v="2583" actId="6549"/>
        <pc:sldMkLst>
          <pc:docMk/>
          <pc:sldMk cId="275332666" sldId="394"/>
        </pc:sldMkLst>
        <pc:spChg chg="mod">
          <ac:chgData name="Matias Eusterbrock" userId="2acf7dc6-60d3-46b4-9083-a8db0d85c52f" providerId="ADAL" clId="{BC16FB32-C61D-46CD-A38F-FBE1DE028C14}" dt="2025-01-08T20:20:49.105" v="2583" actId="6549"/>
          <ac:spMkLst>
            <pc:docMk/>
            <pc:sldMk cId="275332666" sldId="394"/>
            <ac:spMk id="3" creationId="{62EB8AE9-3C7F-654E-7F1F-06EFCE53551B}"/>
          </ac:spMkLst>
        </pc:spChg>
      </pc:sldChg>
      <pc:sldChg chg="modSp add del mod">
        <pc:chgData name="Matias Eusterbrock" userId="2acf7dc6-60d3-46b4-9083-a8db0d85c52f" providerId="ADAL" clId="{BC16FB32-C61D-46CD-A38F-FBE1DE028C14}" dt="2025-01-08T22:03:32.384" v="2771" actId="2696"/>
        <pc:sldMkLst>
          <pc:docMk/>
          <pc:sldMk cId="186392271" sldId="395"/>
        </pc:sldMkLst>
        <pc:spChg chg="mod">
          <ac:chgData name="Matias Eusterbrock" userId="2acf7dc6-60d3-46b4-9083-a8db0d85c52f" providerId="ADAL" clId="{BC16FB32-C61D-46CD-A38F-FBE1DE028C14}" dt="2025-01-08T20:53:20.906" v="2734" actId="27636"/>
          <ac:spMkLst>
            <pc:docMk/>
            <pc:sldMk cId="186392271" sldId="395"/>
            <ac:spMk id="3" creationId="{62EB8AE9-3C7F-654E-7F1F-06EFCE53551B}"/>
          </ac:spMkLst>
        </pc:spChg>
      </pc:sldChg>
      <pc:sldChg chg="add del">
        <pc:chgData name="Matias Eusterbrock" userId="2acf7dc6-60d3-46b4-9083-a8db0d85c52f" providerId="ADAL" clId="{BC16FB32-C61D-46CD-A38F-FBE1DE028C14}" dt="2025-01-08T22:03:00.344" v="2758" actId="2696"/>
        <pc:sldMkLst>
          <pc:docMk/>
          <pc:sldMk cId="3710787062" sldId="396"/>
        </pc:sldMkLst>
      </pc:sldChg>
      <pc:sldChg chg="addSp modSp mod">
        <pc:chgData name="Matias Eusterbrock" userId="2acf7dc6-60d3-46b4-9083-a8db0d85c52f" providerId="ADAL" clId="{BC16FB32-C61D-46CD-A38F-FBE1DE028C14}" dt="2025-01-08T22:21:10.361" v="2825" actId="14100"/>
        <pc:sldMkLst>
          <pc:docMk/>
          <pc:sldMk cId="2932393437" sldId="397"/>
        </pc:sldMkLst>
        <pc:spChg chg="add mod">
          <ac:chgData name="Matias Eusterbrock" userId="2acf7dc6-60d3-46b4-9083-a8db0d85c52f" providerId="ADAL" clId="{BC16FB32-C61D-46CD-A38F-FBE1DE028C14}" dt="2025-01-08T22:21:10.361" v="2825" actId="14100"/>
          <ac:spMkLst>
            <pc:docMk/>
            <pc:sldMk cId="2932393437" sldId="397"/>
            <ac:spMk id="5" creationId="{508A9806-830B-6B99-6914-9C1C0C830108}"/>
          </ac:spMkLst>
        </pc:spChg>
      </pc:sldChg>
      <pc:sldMasterChg chg="addSldLayout delSldLayout">
        <pc:chgData name="Matias Eusterbrock" userId="2acf7dc6-60d3-46b4-9083-a8db0d85c52f" providerId="ADAL" clId="{BC16FB32-C61D-46CD-A38F-FBE1DE028C14}" dt="2025-01-08T22:03:00.574" v="2759" actId="2696"/>
        <pc:sldMasterMkLst>
          <pc:docMk/>
          <pc:sldMasterMk cId="0" sldId="2147483648"/>
        </pc:sldMasterMkLst>
        <pc:sldLayoutChg chg="add del">
          <pc:chgData name="Matias Eusterbrock" userId="2acf7dc6-60d3-46b4-9083-a8db0d85c52f" providerId="ADAL" clId="{BC16FB32-C61D-46CD-A38F-FBE1DE028C14}" dt="2025-01-08T22:03:00.574" v="2759" actId="2696"/>
          <pc:sldLayoutMkLst>
            <pc:docMk/>
            <pc:sldMasterMk cId="0" sldId="2147483648"/>
            <pc:sldLayoutMk cId="1583213244" sldId="2147483671"/>
          </pc:sldLayoutMkLst>
        </pc:sldLayoutChg>
      </pc:sldMasterChg>
    </pc:docChg>
  </pc:docChgLst>
  <pc:docChgLst>
    <pc:chgData name="Guest User" userId="S::urn:spo:anon#f0b52c4e7c49979dc7d10adba8a40f6173d81948e6879919f86aa7672d542785::" providerId="AD" clId="Web-{ED9F6ECD-4EAC-847C-6CA9-79AB5BB19ABB}"/>
    <pc:docChg chg="modSld">
      <pc:chgData name="Guest User" userId="S::urn:spo:anon#f0b52c4e7c49979dc7d10adba8a40f6173d81948e6879919f86aa7672d542785::" providerId="AD" clId="Web-{ED9F6ECD-4EAC-847C-6CA9-79AB5BB19ABB}" dt="2024-04-26T18:54:45.161" v="136" actId="20577"/>
      <pc:docMkLst>
        <pc:docMk/>
      </pc:docMkLst>
      <pc:sldChg chg="modSp">
        <pc:chgData name="Guest User" userId="S::urn:spo:anon#f0b52c4e7c49979dc7d10adba8a40f6173d81948e6879919f86aa7672d542785::" providerId="AD" clId="Web-{ED9F6ECD-4EAC-847C-6CA9-79AB5BB19ABB}" dt="2024-04-26T18:54:45.161" v="136" actId="20577"/>
        <pc:sldMkLst>
          <pc:docMk/>
          <pc:sldMk cId="159060872" sldId="370"/>
        </pc:sldMkLst>
      </pc:sldChg>
    </pc:docChg>
  </pc:docChgLst>
  <pc:docChgLst>
    <pc:chgData name="Matias Eusterbrock" userId="S::matias_eusterbrock@ci.richmond.ca.us::2acf7dc6-60d3-46b4-9083-a8db0d85c52f" providerId="AD" clId="Web-{036167D3-DB11-536B-CABC-13C4574EF62F}"/>
    <pc:docChg chg="modSld">
      <pc:chgData name="Matias Eusterbrock" userId="S::matias_eusterbrock@ci.richmond.ca.us::2acf7dc6-60d3-46b4-9083-a8db0d85c52f" providerId="AD" clId="Web-{036167D3-DB11-536B-CABC-13C4574EF62F}" dt="2025-01-08T02:03:53.543" v="8" actId="20577"/>
      <pc:docMkLst>
        <pc:docMk/>
      </pc:docMkLst>
      <pc:sldChg chg="modSp">
        <pc:chgData name="Matias Eusterbrock" userId="S::matias_eusterbrock@ci.richmond.ca.us::2acf7dc6-60d3-46b4-9083-a8db0d85c52f" providerId="AD" clId="Web-{036167D3-DB11-536B-CABC-13C4574EF62F}" dt="2025-01-08T02:03:53.543" v="8" actId="20577"/>
        <pc:sldMkLst>
          <pc:docMk/>
          <pc:sldMk cId="426285808" sldId="358"/>
        </pc:sldMkLst>
        <pc:spChg chg="mod">
          <ac:chgData name="Matias Eusterbrock" userId="S::matias_eusterbrock@ci.richmond.ca.us::2acf7dc6-60d3-46b4-9083-a8db0d85c52f" providerId="AD" clId="Web-{036167D3-DB11-536B-CABC-13C4574EF62F}" dt="2025-01-08T02:03:53.543" v="8" actId="20577"/>
          <ac:spMkLst>
            <pc:docMk/>
            <pc:sldMk cId="426285808" sldId="358"/>
            <ac:spMk id="3" creationId="{62EB8AE9-3C7F-654E-7F1F-06EFCE53551B}"/>
          </ac:spMkLst>
        </pc:spChg>
      </pc:sldChg>
    </pc:docChg>
  </pc:docChgLst>
  <pc:docChgLst>
    <pc:chgData name="Guest User" userId="S::urn:spo:anon#f0b52c4e7c49979dc7d10adba8a40f6173d81948e6879919f86aa7672d542785::" providerId="AD" clId="Web-{B80442AA-99C3-7676-27A5-FF9E4B4AD080}"/>
    <pc:docChg chg="modSld">
      <pc:chgData name="Guest User" userId="S::urn:spo:anon#f0b52c4e7c49979dc7d10adba8a40f6173d81948e6879919f86aa7672d542785::" providerId="AD" clId="Web-{B80442AA-99C3-7676-27A5-FF9E4B4AD080}" dt="2024-04-23T21:23:03.088" v="306" actId="20577"/>
      <pc:docMkLst>
        <pc:docMk/>
      </pc:docMkLst>
      <pc:sldChg chg="modSp">
        <pc:chgData name="Guest User" userId="S::urn:spo:anon#f0b52c4e7c49979dc7d10adba8a40f6173d81948e6879919f86aa7672d542785::" providerId="AD" clId="Web-{B80442AA-99C3-7676-27A5-FF9E4B4AD080}" dt="2024-04-23T21:23:03.088" v="306" actId="20577"/>
        <pc:sldMkLst>
          <pc:docMk/>
          <pc:sldMk cId="2250815403" sldId="366"/>
        </pc:sldMkLst>
      </pc:sldChg>
    </pc:docChg>
  </pc:docChgLst>
  <pc:docChgLst>
    <pc:chgData name="Matias Eusterbrock" userId="S::matias_eusterbrock@ci.richmond.ca.us::2acf7dc6-60d3-46b4-9083-a8db0d85c52f" providerId="AD" clId="Web-{C6CBF86F-5FB4-7FFE-3D36-8D5A2E128B7B}"/>
    <pc:docChg chg="addSld modSld">
      <pc:chgData name="Matias Eusterbrock" userId="S::matias_eusterbrock@ci.richmond.ca.us::2acf7dc6-60d3-46b4-9083-a8db0d85c52f" providerId="AD" clId="Web-{C6CBF86F-5FB4-7FFE-3D36-8D5A2E128B7B}" dt="2024-04-30T20:59:54.218" v="546"/>
      <pc:docMkLst>
        <pc:docMk/>
      </pc:docMkLst>
      <pc:sldChg chg="modSp">
        <pc:chgData name="Matias Eusterbrock" userId="S::matias_eusterbrock@ci.richmond.ca.us::2acf7dc6-60d3-46b4-9083-a8db0d85c52f" providerId="AD" clId="Web-{C6CBF86F-5FB4-7FFE-3D36-8D5A2E128B7B}" dt="2024-04-30T20:58:25.514" v="457" actId="1076"/>
        <pc:sldMkLst>
          <pc:docMk/>
          <pc:sldMk cId="3787884324" sldId="373"/>
        </pc:sldMkLst>
      </pc:sldChg>
      <pc:sldChg chg="delSp modSp">
        <pc:chgData name="Matias Eusterbrock" userId="S::matias_eusterbrock@ci.richmond.ca.us::2acf7dc6-60d3-46b4-9083-a8db0d85c52f" providerId="AD" clId="Web-{C6CBF86F-5FB4-7FFE-3D36-8D5A2E128B7B}" dt="2024-04-30T20:59:54.218" v="546"/>
        <pc:sldMkLst>
          <pc:docMk/>
          <pc:sldMk cId="1362740277" sldId="380"/>
        </pc:sldMkLst>
      </pc:sldChg>
      <pc:sldChg chg="add replId">
        <pc:chgData name="Matias Eusterbrock" userId="S::matias_eusterbrock@ci.richmond.ca.us::2acf7dc6-60d3-46b4-9083-a8db0d85c52f" providerId="AD" clId="Web-{C6CBF86F-5FB4-7FFE-3D36-8D5A2E128B7B}" dt="2024-04-30T20:59:28.967" v="514"/>
        <pc:sldMkLst>
          <pc:docMk/>
          <pc:sldMk cId="1450018383" sldId="386"/>
        </pc:sldMkLst>
      </pc:sldChg>
    </pc:docChg>
  </pc:docChgLst>
  <pc:docChgLst>
    <pc:chgData name="Matias Eusterbrock" userId="2acf7dc6-60d3-46b4-9083-a8db0d85c52f" providerId="ADAL" clId="{F6EBB18A-ED69-4CFD-8A1F-AF67BBA0C3CE}"/>
    <pc:docChg chg="undo custSel addSld delSld modSld">
      <pc:chgData name="Matias Eusterbrock" userId="2acf7dc6-60d3-46b4-9083-a8db0d85c52f" providerId="ADAL" clId="{F6EBB18A-ED69-4CFD-8A1F-AF67BBA0C3CE}" dt="2024-05-29T16:07:04.990" v="686" actId="1076"/>
      <pc:docMkLst>
        <pc:docMk/>
      </pc:docMkLst>
      <pc:sldChg chg="modSp mod">
        <pc:chgData name="Matias Eusterbrock" userId="2acf7dc6-60d3-46b4-9083-a8db0d85c52f" providerId="ADAL" clId="{F6EBB18A-ED69-4CFD-8A1F-AF67BBA0C3CE}" dt="2024-05-06T22:03:57.800" v="9" actId="6549"/>
        <pc:sldMkLst>
          <pc:docMk/>
          <pc:sldMk cId="791005041" sldId="274"/>
        </pc:sldMkLst>
      </pc:sldChg>
      <pc:sldChg chg="modSp mod">
        <pc:chgData name="Matias Eusterbrock" userId="2acf7dc6-60d3-46b4-9083-a8db0d85c52f" providerId="ADAL" clId="{F6EBB18A-ED69-4CFD-8A1F-AF67BBA0C3CE}" dt="2024-05-06T22:04:18.027" v="14" actId="6549"/>
        <pc:sldMkLst>
          <pc:docMk/>
          <pc:sldMk cId="4105021240" sldId="357"/>
        </pc:sldMkLst>
      </pc:sldChg>
      <pc:sldChg chg="modSp mod">
        <pc:chgData name="Matias Eusterbrock" userId="2acf7dc6-60d3-46b4-9083-a8db0d85c52f" providerId="ADAL" clId="{F6EBB18A-ED69-4CFD-8A1F-AF67BBA0C3CE}" dt="2024-05-06T22:04:11.803" v="11" actId="6549"/>
        <pc:sldMkLst>
          <pc:docMk/>
          <pc:sldMk cId="426285808" sldId="358"/>
        </pc:sldMkLst>
      </pc:sldChg>
      <pc:sldChg chg="modSp mod">
        <pc:chgData name="Matias Eusterbrock" userId="2acf7dc6-60d3-46b4-9083-a8db0d85c52f" providerId="ADAL" clId="{F6EBB18A-ED69-4CFD-8A1F-AF67BBA0C3CE}" dt="2024-05-06T22:04:26.834" v="16" actId="6549"/>
        <pc:sldMkLst>
          <pc:docMk/>
          <pc:sldMk cId="2459958468" sldId="359"/>
        </pc:sldMkLst>
      </pc:sldChg>
      <pc:sldChg chg="modSp mod">
        <pc:chgData name="Matias Eusterbrock" userId="2acf7dc6-60d3-46b4-9083-a8db0d85c52f" providerId="ADAL" clId="{F6EBB18A-ED69-4CFD-8A1F-AF67BBA0C3CE}" dt="2024-05-06T22:04:36.344" v="20" actId="6549"/>
        <pc:sldMkLst>
          <pc:docMk/>
          <pc:sldMk cId="75609733" sldId="360"/>
        </pc:sldMkLst>
      </pc:sldChg>
      <pc:sldChg chg="modSp mod">
        <pc:chgData name="Matias Eusterbrock" userId="2acf7dc6-60d3-46b4-9083-a8db0d85c52f" providerId="ADAL" clId="{F6EBB18A-ED69-4CFD-8A1F-AF67BBA0C3CE}" dt="2024-05-06T22:04:31.002" v="18" actId="6549"/>
        <pc:sldMkLst>
          <pc:docMk/>
          <pc:sldMk cId="1730085481" sldId="361"/>
        </pc:sldMkLst>
      </pc:sldChg>
      <pc:sldChg chg="modSp mod">
        <pc:chgData name="Matias Eusterbrock" userId="2acf7dc6-60d3-46b4-9083-a8db0d85c52f" providerId="ADAL" clId="{F6EBB18A-ED69-4CFD-8A1F-AF67BBA0C3CE}" dt="2024-05-06T22:04:41.086" v="23" actId="6549"/>
        <pc:sldMkLst>
          <pc:docMk/>
          <pc:sldMk cId="1246568473" sldId="362"/>
        </pc:sldMkLst>
      </pc:sldChg>
      <pc:sldChg chg="modSp mod">
        <pc:chgData name="Matias Eusterbrock" userId="2acf7dc6-60d3-46b4-9083-a8db0d85c52f" providerId="ADAL" clId="{F6EBB18A-ED69-4CFD-8A1F-AF67BBA0C3CE}" dt="2024-05-06T22:04:50.183" v="25" actId="6549"/>
        <pc:sldMkLst>
          <pc:docMk/>
          <pc:sldMk cId="19214237" sldId="363"/>
        </pc:sldMkLst>
      </pc:sldChg>
      <pc:sldChg chg="modSp mod">
        <pc:chgData name="Matias Eusterbrock" userId="2acf7dc6-60d3-46b4-9083-a8db0d85c52f" providerId="ADAL" clId="{F6EBB18A-ED69-4CFD-8A1F-AF67BBA0C3CE}" dt="2024-05-06T22:04:53.749" v="27" actId="6549"/>
        <pc:sldMkLst>
          <pc:docMk/>
          <pc:sldMk cId="3536701632" sldId="364"/>
        </pc:sldMkLst>
      </pc:sldChg>
      <pc:sldChg chg="modSp mod">
        <pc:chgData name="Matias Eusterbrock" userId="2acf7dc6-60d3-46b4-9083-a8db0d85c52f" providerId="ADAL" clId="{F6EBB18A-ED69-4CFD-8A1F-AF67BBA0C3CE}" dt="2024-05-06T22:04:58.167" v="29" actId="6549"/>
        <pc:sldMkLst>
          <pc:docMk/>
          <pc:sldMk cId="801964473" sldId="365"/>
        </pc:sldMkLst>
      </pc:sldChg>
      <pc:sldChg chg="modSp mod">
        <pc:chgData name="Matias Eusterbrock" userId="2acf7dc6-60d3-46b4-9083-a8db0d85c52f" providerId="ADAL" clId="{F6EBB18A-ED69-4CFD-8A1F-AF67BBA0C3CE}" dt="2024-05-06T22:05:07.304" v="33" actId="6549"/>
        <pc:sldMkLst>
          <pc:docMk/>
          <pc:sldMk cId="2250815403" sldId="366"/>
        </pc:sldMkLst>
      </pc:sldChg>
      <pc:sldChg chg="modSp mod">
        <pc:chgData name="Matias Eusterbrock" userId="2acf7dc6-60d3-46b4-9083-a8db0d85c52f" providerId="ADAL" clId="{F6EBB18A-ED69-4CFD-8A1F-AF67BBA0C3CE}" dt="2024-05-06T22:05:12.784" v="36" actId="6549"/>
        <pc:sldMkLst>
          <pc:docMk/>
          <pc:sldMk cId="2403369630" sldId="367"/>
        </pc:sldMkLst>
      </pc:sldChg>
      <pc:sldChg chg="modSp mod">
        <pc:chgData name="Matias Eusterbrock" userId="2acf7dc6-60d3-46b4-9083-a8db0d85c52f" providerId="ADAL" clId="{F6EBB18A-ED69-4CFD-8A1F-AF67BBA0C3CE}" dt="2024-05-06T22:05:16.822" v="38" actId="6549"/>
        <pc:sldMkLst>
          <pc:docMk/>
          <pc:sldMk cId="3357556756" sldId="368"/>
        </pc:sldMkLst>
      </pc:sldChg>
      <pc:sldChg chg="modSp mod">
        <pc:chgData name="Matias Eusterbrock" userId="2acf7dc6-60d3-46b4-9083-a8db0d85c52f" providerId="ADAL" clId="{F6EBB18A-ED69-4CFD-8A1F-AF67BBA0C3CE}" dt="2024-05-06T22:05:24.801" v="41" actId="6549"/>
        <pc:sldMkLst>
          <pc:docMk/>
          <pc:sldMk cId="1084912077" sldId="369"/>
        </pc:sldMkLst>
      </pc:sldChg>
      <pc:sldChg chg="modSp mod">
        <pc:chgData name="Matias Eusterbrock" userId="2acf7dc6-60d3-46b4-9083-a8db0d85c52f" providerId="ADAL" clId="{F6EBB18A-ED69-4CFD-8A1F-AF67BBA0C3CE}" dt="2024-05-06T22:05:28.788" v="43" actId="6549"/>
        <pc:sldMkLst>
          <pc:docMk/>
          <pc:sldMk cId="159060872" sldId="370"/>
        </pc:sldMkLst>
      </pc:sldChg>
      <pc:sldChg chg="modSp mod">
        <pc:chgData name="Matias Eusterbrock" userId="2acf7dc6-60d3-46b4-9083-a8db0d85c52f" providerId="ADAL" clId="{F6EBB18A-ED69-4CFD-8A1F-AF67BBA0C3CE}" dt="2024-05-06T22:05:32.896" v="46" actId="6549"/>
        <pc:sldMkLst>
          <pc:docMk/>
          <pc:sldMk cId="499757999" sldId="371"/>
        </pc:sldMkLst>
      </pc:sldChg>
      <pc:sldChg chg="modSp mod">
        <pc:chgData name="Matias Eusterbrock" userId="2acf7dc6-60d3-46b4-9083-a8db0d85c52f" providerId="ADAL" clId="{F6EBB18A-ED69-4CFD-8A1F-AF67BBA0C3CE}" dt="2024-05-21T20:11:01.396" v="387" actId="13926"/>
        <pc:sldMkLst>
          <pc:docMk/>
          <pc:sldMk cId="3787884324" sldId="373"/>
        </pc:sldMkLst>
      </pc:sldChg>
      <pc:sldChg chg="modSp add mod">
        <pc:chgData name="Matias Eusterbrock" userId="2acf7dc6-60d3-46b4-9083-a8db0d85c52f" providerId="ADAL" clId="{F6EBB18A-ED69-4CFD-8A1F-AF67BBA0C3CE}" dt="2024-05-06T22:06:41.660" v="153" actId="20577"/>
        <pc:sldMkLst>
          <pc:docMk/>
          <pc:sldMk cId="2870686680" sldId="387"/>
        </pc:sldMkLst>
      </pc:sldChg>
      <pc:sldChg chg="modSp add mod">
        <pc:chgData name="Matias Eusterbrock" userId="2acf7dc6-60d3-46b4-9083-a8db0d85c52f" providerId="ADAL" clId="{F6EBB18A-ED69-4CFD-8A1F-AF67BBA0C3CE}" dt="2024-05-21T20:12:04.942" v="530" actId="20577"/>
        <pc:sldMkLst>
          <pc:docMk/>
          <pc:sldMk cId="2047995120" sldId="388"/>
        </pc:sldMkLst>
      </pc:sldChg>
    </pc:docChg>
  </pc:docChgLst>
  <pc:docChgLst>
    <pc:chgData name="Guest User" userId="S::urn:spo:anon#e408f8a5414733bb8ddc938564f7f4fe7fffa3d76447aa70776c5204a2808718::" providerId="AD" clId="Web-{617E9948-D4B2-D32C-973E-887872AC0560}"/>
    <pc:docChg chg="modSld">
      <pc:chgData name="Guest User" userId="S::urn:spo:anon#e408f8a5414733bb8ddc938564f7f4fe7fffa3d76447aa70776c5204a2808718::" providerId="AD" clId="Web-{617E9948-D4B2-D32C-973E-887872AC0560}" dt="2024-06-03T18:20:37.005" v="427" actId="20577"/>
      <pc:docMkLst>
        <pc:docMk/>
      </pc:docMkLst>
      <pc:sldChg chg="modSp">
        <pc:chgData name="Guest User" userId="S::urn:spo:anon#e408f8a5414733bb8ddc938564f7f4fe7fffa3d76447aa70776c5204a2808718::" providerId="AD" clId="Web-{617E9948-D4B2-D32C-973E-887872AC0560}" dt="2024-06-03T18:20:37.005" v="427" actId="20577"/>
        <pc:sldMkLst>
          <pc:docMk/>
          <pc:sldMk cId="19214237" sldId="363"/>
        </pc:sldMkLst>
      </pc:sldChg>
    </pc:docChg>
  </pc:docChgLst>
  <pc:docChgLst>
    <pc:chgData name="Ambessa Cantave" userId="S::acantave_gridalternatives.org#ext#@corcaus.onmicrosoft.com::3f085331-9a2c-4a5b-9788-8ff7ded28612" providerId="AD" clId="Web-{2FF26498-4BDD-5CE8-76D3-3A86F45B2441}"/>
    <pc:docChg chg="modSld">
      <pc:chgData name="Ambessa Cantave" userId="S::acantave_gridalternatives.org#ext#@corcaus.onmicrosoft.com::3f085331-9a2c-4a5b-9788-8ff7ded28612" providerId="AD" clId="Web-{2FF26498-4BDD-5CE8-76D3-3A86F45B2441}" dt="2025-01-06T22:20:51.292" v="246" actId="20577"/>
      <pc:docMkLst>
        <pc:docMk/>
      </pc:docMkLst>
      <pc:sldChg chg="modSp">
        <pc:chgData name="Ambessa Cantave" userId="S::acantave_gridalternatives.org#ext#@corcaus.onmicrosoft.com::3f085331-9a2c-4a5b-9788-8ff7ded28612" providerId="AD" clId="Web-{2FF26498-4BDD-5CE8-76D3-3A86F45B2441}" dt="2025-01-06T22:20:51.292" v="246" actId="20577"/>
        <pc:sldMkLst>
          <pc:docMk/>
          <pc:sldMk cId="75609733" sldId="360"/>
        </pc:sldMkLst>
        <pc:spChg chg="mod">
          <ac:chgData name="Ambessa Cantave" userId="S::acantave_gridalternatives.org#ext#@corcaus.onmicrosoft.com::3f085331-9a2c-4a5b-9788-8ff7ded28612" providerId="AD" clId="Web-{2FF26498-4BDD-5CE8-76D3-3A86F45B2441}" dt="2025-01-06T22:20:51.292" v="246" actId="20577"/>
          <ac:spMkLst>
            <pc:docMk/>
            <pc:sldMk cId="75609733" sldId="360"/>
            <ac:spMk id="3" creationId="{62EB8AE9-3C7F-654E-7F1F-06EFCE53551B}"/>
          </ac:spMkLst>
        </pc:spChg>
      </pc:sldChg>
    </pc:docChg>
  </pc:docChgLst>
  <pc:docChgLst>
    <pc:chgData name="Beatriz Guerrero" userId="S::beatriz_guerrero@ci.richmond.ca.us::67aaf6ed-f979-44e0-8fb2-c4749f02abfb" providerId="AD" clId="Web-{C5C64AA2-BBB2-0C0C-AE7A-DBEE5FDC0CA0}"/>
    <pc:docChg chg="modSld">
      <pc:chgData name="Beatriz Guerrero" userId="S::beatriz_guerrero@ci.richmond.ca.us::67aaf6ed-f979-44e0-8fb2-c4749f02abfb" providerId="AD" clId="Web-{C5C64AA2-BBB2-0C0C-AE7A-DBEE5FDC0CA0}" dt="2024-04-24T18:21:40.900" v="314" actId="20577"/>
      <pc:docMkLst>
        <pc:docMk/>
      </pc:docMkLst>
      <pc:sldChg chg="modSp">
        <pc:chgData name="Beatriz Guerrero" userId="S::beatriz_guerrero@ci.richmond.ca.us::67aaf6ed-f979-44e0-8fb2-c4749f02abfb" providerId="AD" clId="Web-{C5C64AA2-BBB2-0C0C-AE7A-DBEE5FDC0CA0}" dt="2024-04-24T18:19:59.900" v="309" actId="20577"/>
        <pc:sldMkLst>
          <pc:docMk/>
          <pc:sldMk cId="4105021240" sldId="357"/>
        </pc:sldMkLst>
      </pc:sldChg>
      <pc:sldChg chg="modSp">
        <pc:chgData name="Beatriz Guerrero" userId="S::beatriz_guerrero@ci.richmond.ca.us::67aaf6ed-f979-44e0-8fb2-c4749f02abfb" providerId="AD" clId="Web-{C5C64AA2-BBB2-0C0C-AE7A-DBEE5FDC0CA0}" dt="2024-04-24T18:08:48.346" v="135" actId="20577"/>
        <pc:sldMkLst>
          <pc:docMk/>
          <pc:sldMk cId="426285808" sldId="358"/>
        </pc:sldMkLst>
      </pc:sldChg>
      <pc:sldChg chg="modSp">
        <pc:chgData name="Beatriz Guerrero" userId="S::beatriz_guerrero@ci.richmond.ca.us::67aaf6ed-f979-44e0-8fb2-c4749f02abfb" providerId="AD" clId="Web-{C5C64AA2-BBB2-0C0C-AE7A-DBEE5FDC0CA0}" dt="2024-04-24T18:16:18.413" v="296" actId="20577"/>
        <pc:sldMkLst>
          <pc:docMk/>
          <pc:sldMk cId="2459958468" sldId="359"/>
        </pc:sldMkLst>
      </pc:sldChg>
      <pc:sldChg chg="modSp">
        <pc:chgData name="Beatriz Guerrero" userId="S::beatriz_guerrero@ci.richmond.ca.us::67aaf6ed-f979-44e0-8fb2-c4749f02abfb" providerId="AD" clId="Web-{C5C64AA2-BBB2-0C0C-AE7A-DBEE5FDC0CA0}" dt="2024-04-24T18:21:40.900" v="314" actId="20577"/>
        <pc:sldMkLst>
          <pc:docMk/>
          <pc:sldMk cId="75609733" sldId="360"/>
        </pc:sldMkLst>
      </pc:sldChg>
      <pc:sldChg chg="modSp">
        <pc:chgData name="Beatriz Guerrero" userId="S::beatriz_guerrero@ci.richmond.ca.us::67aaf6ed-f979-44e0-8fb2-c4749f02abfb" providerId="AD" clId="Web-{C5C64AA2-BBB2-0C0C-AE7A-DBEE5FDC0CA0}" dt="2024-04-24T18:16:51.507" v="298" actId="20577"/>
        <pc:sldMkLst>
          <pc:docMk/>
          <pc:sldMk cId="1246568473" sldId="362"/>
        </pc:sldMkLst>
      </pc:sldChg>
    </pc:docChg>
  </pc:docChgLst>
  <pc:docChgLst>
    <pc:chgData name="Guest User" userId="S::urn:spo:anon#557da17071121aa89beee55fea365af2790a1e4a6e7d9c2d379ecfcf6bed745e::" providerId="AD" clId="Web-{2C10F5F8-A1F7-A774-6202-0035F20CDB78}"/>
    <pc:docChg chg="modSld">
      <pc:chgData name="Guest User" userId="S::urn:spo:anon#557da17071121aa89beee55fea365af2790a1e4a6e7d9c2d379ecfcf6bed745e::" providerId="AD" clId="Web-{2C10F5F8-A1F7-A774-6202-0035F20CDB78}" dt="2025-01-07T00:33:00.591" v="38" actId="20577"/>
      <pc:docMkLst>
        <pc:docMk/>
      </pc:docMkLst>
      <pc:sldChg chg="modSp">
        <pc:chgData name="Guest User" userId="S::urn:spo:anon#557da17071121aa89beee55fea365af2790a1e4a6e7d9c2d379ecfcf6bed745e::" providerId="AD" clId="Web-{2C10F5F8-A1F7-A774-6202-0035F20CDB78}" dt="2025-01-07T00:33:00.591" v="38" actId="20577"/>
        <pc:sldMkLst>
          <pc:docMk/>
          <pc:sldMk cId="2459958468" sldId="359"/>
        </pc:sldMkLst>
        <pc:spChg chg="mod">
          <ac:chgData name="Guest User" userId="S::urn:spo:anon#557da17071121aa89beee55fea365af2790a1e4a6e7d9c2d379ecfcf6bed745e::" providerId="AD" clId="Web-{2C10F5F8-A1F7-A774-6202-0035F20CDB78}" dt="2025-01-07T00:33:00.591" v="38" actId="20577"/>
          <ac:spMkLst>
            <pc:docMk/>
            <pc:sldMk cId="2459958468" sldId="359"/>
            <ac:spMk id="3" creationId="{62EB8AE9-3C7F-654E-7F1F-06EFCE53551B}"/>
          </ac:spMkLst>
        </pc:spChg>
      </pc:sldChg>
    </pc:docChg>
  </pc:docChgLst>
  <pc:docChgLst>
    <pc:chgData name="Guest User" userId="S::urn:spo:anon#f0b52c4e7c49979dc7d10adba8a40f6173d81948e6879919f86aa7672d542785::" providerId="AD" clId="Web-{64028EAA-A75E-C834-3998-C2421BE2C3BC}"/>
    <pc:docChg chg="sldOrd">
      <pc:chgData name="Guest User" userId="S::urn:spo:anon#f0b52c4e7c49979dc7d10adba8a40f6173d81948e6879919f86aa7672d542785::" providerId="AD" clId="Web-{64028EAA-A75E-C834-3998-C2421BE2C3BC}" dt="2024-04-25T22:42:17.531" v="0"/>
      <pc:docMkLst>
        <pc:docMk/>
      </pc:docMkLst>
      <pc:sldChg chg="ord">
        <pc:chgData name="Guest User" userId="S::urn:spo:anon#f0b52c4e7c49979dc7d10adba8a40f6173d81948e6879919f86aa7672d542785::" providerId="AD" clId="Web-{64028EAA-A75E-C834-3998-C2421BE2C3BC}" dt="2024-04-25T22:42:17.531" v="0"/>
        <pc:sldMkLst>
          <pc:docMk/>
          <pc:sldMk cId="3757050840" sldId="350"/>
        </pc:sldMkLst>
      </pc:sldChg>
    </pc:docChg>
  </pc:docChgLst>
  <pc:docChgLst>
    <pc:chgData name="Guest User" userId="S::urn:spo:anon#f0b52c4e7c49979dc7d10adba8a40f6173d81948e6879919f86aa7672d542785::" providerId="AD" clId="Web-{DBAA943D-63C5-7FBE-7CB4-2313E948B0F2}"/>
    <pc:docChg chg="modSld">
      <pc:chgData name="Guest User" userId="S::urn:spo:anon#f0b52c4e7c49979dc7d10adba8a40f6173d81948e6879919f86aa7672d542785::" providerId="AD" clId="Web-{DBAA943D-63C5-7FBE-7CB4-2313E948B0F2}" dt="2024-04-26T22:43:39.234" v="102" actId="20577"/>
      <pc:docMkLst>
        <pc:docMk/>
      </pc:docMkLst>
      <pc:sldChg chg="modSp">
        <pc:chgData name="Guest User" userId="S::urn:spo:anon#f0b52c4e7c49979dc7d10adba8a40f6173d81948e6879919f86aa7672d542785::" providerId="AD" clId="Web-{DBAA943D-63C5-7FBE-7CB4-2313E948B0F2}" dt="2024-04-26T22:43:39.234" v="102" actId="20577"/>
        <pc:sldMkLst>
          <pc:docMk/>
          <pc:sldMk cId="3536701632" sldId="364"/>
        </pc:sldMkLst>
      </pc:sldChg>
      <pc:sldChg chg="modSp">
        <pc:chgData name="Guest User" userId="S::urn:spo:anon#f0b52c4e7c49979dc7d10adba8a40f6173d81948e6879919f86aa7672d542785::" providerId="AD" clId="Web-{DBAA943D-63C5-7FBE-7CB4-2313E948B0F2}" dt="2024-04-26T22:41:10.621" v="26" actId="20577"/>
        <pc:sldMkLst>
          <pc:docMk/>
          <pc:sldMk cId="801964473" sldId="365"/>
        </pc:sldMkLst>
      </pc:sldChg>
    </pc:docChg>
  </pc:docChgLst>
  <pc:docChgLst>
    <pc:chgData name="Guest User" userId="S::urn:spo:anon#e408f8a5414733bb8ddc938564f7f4fe7fffa3d76447aa70776c5204a2808718::" providerId="AD" clId="Web-{EA5E17EE-71DD-88DC-D72C-5B2F4A691DA8}"/>
    <pc:docChg chg="modSld">
      <pc:chgData name="Guest User" userId="S::urn:spo:anon#e408f8a5414733bb8ddc938564f7f4fe7fffa3d76447aa70776c5204a2808718::" providerId="AD" clId="Web-{EA5E17EE-71DD-88DC-D72C-5B2F4A691DA8}" dt="2024-05-29T20:37:29.158" v="287" actId="20577"/>
      <pc:docMkLst>
        <pc:docMk/>
      </pc:docMkLst>
      <pc:sldChg chg="modSp">
        <pc:chgData name="Guest User" userId="S::urn:spo:anon#e408f8a5414733bb8ddc938564f7f4fe7fffa3d76447aa70776c5204a2808718::" providerId="AD" clId="Web-{EA5E17EE-71DD-88DC-D72C-5B2F4A691DA8}" dt="2024-05-29T20:37:29.158" v="287" actId="20577"/>
        <pc:sldMkLst>
          <pc:docMk/>
          <pc:sldMk cId="1730085481" sldId="361"/>
        </pc:sldMkLst>
      </pc:sldChg>
    </pc:docChg>
  </pc:docChgLst>
  <pc:docChgLst>
    <pc:chgData name="Guest User" userId="S::urn:spo:anon#e408f8a5414733bb8ddc938564f7f4fe7fffa3d76447aa70776c5204a2808718::" providerId="AD" clId="Web-{5D4F301F-7D6C-6DF7-975D-500B955CF5D0}"/>
    <pc:docChg chg="modSld">
      <pc:chgData name="Guest User" userId="S::urn:spo:anon#e408f8a5414733bb8ddc938564f7f4fe7fffa3d76447aa70776c5204a2808718::" providerId="AD" clId="Web-{5D4F301F-7D6C-6DF7-975D-500B955CF5D0}" dt="2024-06-03T23:03:04.465" v="201" actId="20577"/>
      <pc:docMkLst>
        <pc:docMk/>
      </pc:docMkLst>
      <pc:sldChg chg="modSp">
        <pc:chgData name="Guest User" userId="S::urn:spo:anon#e408f8a5414733bb8ddc938564f7f4fe7fffa3d76447aa70776c5204a2808718::" providerId="AD" clId="Web-{5D4F301F-7D6C-6DF7-975D-500B955CF5D0}" dt="2024-06-03T23:03:04.465" v="201" actId="20577"/>
        <pc:sldMkLst>
          <pc:docMk/>
          <pc:sldMk cId="1246568473" sldId="362"/>
        </pc:sldMkLst>
      </pc:sldChg>
    </pc:docChg>
  </pc:docChgLst>
  <pc:docChgLst>
    <pc:chgData name="Matias Eusterbrock" userId="S::matias_eusterbrock@ci.richmond.ca.us::2acf7dc6-60d3-46b4-9083-a8db0d85c52f" providerId="AD" clId="Web-{91DA2D31-B92E-54B7-D2C0-2C6DE63D379A}"/>
    <pc:docChg chg="mod">
      <pc:chgData name="Matias Eusterbrock" userId="S::matias_eusterbrock@ci.richmond.ca.us::2acf7dc6-60d3-46b4-9083-a8db0d85c52f" providerId="AD" clId="Web-{91DA2D31-B92E-54B7-D2C0-2C6DE63D379A}" dt="2025-01-07T18:12:07.769" v="0" actId="33475"/>
      <pc:docMkLst>
        <pc:docMk/>
      </pc:docMkLst>
    </pc:docChg>
  </pc:docChgLst>
  <pc:docChgLst>
    <pc:chgData name="mayeli" userId="S::mayeli_richcityrides.org#ext#@corcaus.onmicrosoft.com::b235e856-4220-4312-9d32-914e02c30cf4" providerId="AD" clId="Web-{9D712184-9405-E822-D992-0E8B9B8E6C19}"/>
    <pc:docChg chg="modSld">
      <pc:chgData name="mayeli" userId="S::mayeli_richcityrides.org#ext#@corcaus.onmicrosoft.com::b235e856-4220-4312-9d32-914e02c30cf4" providerId="AD" clId="Web-{9D712184-9405-E822-D992-0E8B9B8E6C19}" dt="2024-04-26T18:52:20.210" v="389" actId="20577"/>
      <pc:docMkLst>
        <pc:docMk/>
      </pc:docMkLst>
      <pc:sldChg chg="modSp">
        <pc:chgData name="mayeli" userId="S::mayeli_richcityrides.org#ext#@corcaus.onmicrosoft.com::b235e856-4220-4312-9d32-914e02c30cf4" providerId="AD" clId="Web-{9D712184-9405-E822-D992-0E8B9B8E6C19}" dt="2024-04-26T18:52:20.210" v="389" actId="20577"/>
        <pc:sldMkLst>
          <pc:docMk/>
          <pc:sldMk cId="1730085481" sldId="361"/>
        </pc:sldMkLst>
      </pc:sldChg>
    </pc:docChg>
  </pc:docChgLst>
  <pc:docChgLst>
    <pc:chgData name="Guest User" userId="S::urn:spo:anon#98cbafe9fd13de0f807c02020b58a8629fb137f7a0b6f49457d9a99c16a5fbbf::" providerId="AD" clId="Web-{77D0E5E5-C494-2DAA-8F25-575372541F98}"/>
    <pc:docChg chg="modSld">
      <pc:chgData name="Guest User" userId="S::urn:spo:anon#98cbafe9fd13de0f807c02020b58a8629fb137f7a0b6f49457d9a99c16a5fbbf::" providerId="AD" clId="Web-{77D0E5E5-C494-2DAA-8F25-575372541F98}" dt="2024-04-23T16:21:11.168" v="184" actId="20577"/>
      <pc:docMkLst>
        <pc:docMk/>
      </pc:docMkLst>
      <pc:sldChg chg="modSp">
        <pc:chgData name="Guest User" userId="S::urn:spo:anon#98cbafe9fd13de0f807c02020b58a8629fb137f7a0b6f49457d9a99c16a5fbbf::" providerId="AD" clId="Web-{77D0E5E5-C494-2DAA-8F25-575372541F98}" dt="2024-04-23T16:21:11.168" v="184" actId="20577"/>
        <pc:sldMkLst>
          <pc:docMk/>
          <pc:sldMk cId="2459958468" sldId="359"/>
        </pc:sldMkLst>
      </pc:sldChg>
    </pc:docChg>
  </pc:docChgLst>
  <pc:docChgLst>
    <pc:chgData name="Guest User" userId="S::urn:spo:anon#557da17071121aa89beee55fea365af2790a1e4a6e7d9c2d379ecfcf6bed745e::" providerId="AD" clId="Web-{237EAEE8-9322-B392-607D-7BD5FA430138}"/>
    <pc:docChg chg="modSld">
      <pc:chgData name="Guest User" userId="S::urn:spo:anon#557da17071121aa89beee55fea365af2790a1e4a6e7d9c2d379ecfcf6bed745e::" providerId="AD" clId="Web-{237EAEE8-9322-B392-607D-7BD5FA430138}" dt="2024-12-20T19:02:53.862" v="208" actId="20577"/>
      <pc:docMkLst>
        <pc:docMk/>
      </pc:docMkLst>
      <pc:sldChg chg="modSp">
        <pc:chgData name="Guest User" userId="S::urn:spo:anon#557da17071121aa89beee55fea365af2790a1e4a6e7d9c2d379ecfcf6bed745e::" providerId="AD" clId="Web-{237EAEE8-9322-B392-607D-7BD5FA430138}" dt="2024-12-20T19:02:53.862" v="208" actId="20577"/>
        <pc:sldMkLst>
          <pc:docMk/>
          <pc:sldMk cId="2250815403" sldId="366"/>
        </pc:sldMkLst>
        <pc:spChg chg="mod">
          <ac:chgData name="Guest User" userId="S::urn:spo:anon#557da17071121aa89beee55fea365af2790a1e4a6e7d9c2d379ecfcf6bed745e::" providerId="AD" clId="Web-{237EAEE8-9322-B392-607D-7BD5FA430138}" dt="2024-12-20T19:02:53.862" v="208"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71E6CCA8-C8EE-B589-DD41-198275D38F21}"/>
    <pc:docChg chg="modSld">
      <pc:chgData name="Guest User" userId="S::urn:spo:anon#f0b52c4e7c49979dc7d10adba8a40f6173d81948e6879919f86aa7672d542785::" providerId="AD" clId="Web-{71E6CCA8-C8EE-B589-DD41-198275D38F21}" dt="2024-04-26T21:40:33.347" v="170" actId="20577"/>
      <pc:docMkLst>
        <pc:docMk/>
      </pc:docMkLst>
      <pc:sldChg chg="modSp">
        <pc:chgData name="Guest User" userId="S::urn:spo:anon#f0b52c4e7c49979dc7d10adba8a40f6173d81948e6879919f86aa7672d542785::" providerId="AD" clId="Web-{71E6CCA8-C8EE-B589-DD41-198275D38F21}" dt="2024-04-26T21:40:33.347" v="170" actId="20577"/>
        <pc:sldMkLst>
          <pc:docMk/>
          <pc:sldMk cId="19214237" sldId="363"/>
        </pc:sldMkLst>
      </pc:sldChg>
    </pc:docChg>
  </pc:docChgLst>
  <pc:docChgLst>
    <pc:chgData name="lorena" userId="S::lorena_groundworkrichmond.org#ext#@corcaus.onmicrosoft.com::32067f92-898b-403a-912d-9e02949bf83c" providerId="AD" clId="Web-{944DD49B-E7B1-4F76-10AB-1D60A9A161C1}"/>
    <pc:docChg chg="modSld">
      <pc:chgData name="lorena" userId="S::lorena_groundworkrichmond.org#ext#@corcaus.onmicrosoft.com::32067f92-898b-403a-912d-9e02949bf83c" providerId="AD" clId="Web-{944DD49B-E7B1-4F76-10AB-1D60A9A161C1}" dt="2025-01-07T19:27:53.198" v="24" actId="20577"/>
      <pc:docMkLst>
        <pc:docMk/>
      </pc:docMkLst>
      <pc:sldChg chg="modSp">
        <pc:chgData name="lorena" userId="S::lorena_groundworkrichmond.org#ext#@corcaus.onmicrosoft.com::32067f92-898b-403a-912d-9e02949bf83c" providerId="AD" clId="Web-{944DD49B-E7B1-4F76-10AB-1D60A9A161C1}" dt="2025-01-07T19:27:53.198" v="24" actId="20577"/>
        <pc:sldMkLst>
          <pc:docMk/>
          <pc:sldMk cId="19214237" sldId="363"/>
        </pc:sldMkLst>
        <pc:spChg chg="mod">
          <ac:chgData name="lorena" userId="S::lorena_groundworkrichmond.org#ext#@corcaus.onmicrosoft.com::32067f92-898b-403a-912d-9e02949bf83c" providerId="AD" clId="Web-{944DD49B-E7B1-4F76-10AB-1D60A9A161C1}" dt="2025-01-07T19:27:53.198" v="24" actId="20577"/>
          <ac:spMkLst>
            <pc:docMk/>
            <pc:sldMk cId="19214237" sldId="363"/>
            <ac:spMk id="3" creationId="{62EB8AE9-3C7F-654E-7F1F-06EFCE53551B}"/>
          </ac:spMkLst>
        </pc:spChg>
      </pc:sldChg>
    </pc:docChg>
  </pc:docChgLst>
  <pc:docChgLst>
    <pc:chgData name="Matias Eusterbrock" userId="2acf7dc6-60d3-46b4-9083-a8db0d85c52f" providerId="ADAL" clId="{8E63A0C7-4439-4458-A541-429D97BA94E9}"/>
    <pc:docChg chg="modSld">
      <pc:chgData name="Matias Eusterbrock" userId="2acf7dc6-60d3-46b4-9083-a8db0d85c52f" providerId="ADAL" clId="{8E63A0C7-4439-4458-A541-429D97BA94E9}" dt="2024-06-21T16:17:13.569" v="7" actId="20577"/>
      <pc:docMkLst>
        <pc:docMk/>
      </pc:docMkLst>
      <pc:sldChg chg="modSp mod">
        <pc:chgData name="Matias Eusterbrock" userId="2acf7dc6-60d3-46b4-9083-a8db0d85c52f" providerId="ADAL" clId="{8E63A0C7-4439-4458-A541-429D97BA94E9}" dt="2024-06-21T16:17:13.569" v="7" actId="20577"/>
        <pc:sldMkLst>
          <pc:docMk/>
          <pc:sldMk cId="791005041" sldId="274"/>
        </pc:sldMkLst>
      </pc:sldChg>
    </pc:docChg>
  </pc:docChgLst>
  <pc:docChgLst>
    <pc:chgData name="Guest User" userId="S::urn:spo:anon#557da17071121aa89beee55fea365af2790a1e4a6e7d9c2d379ecfcf6bed745e::" providerId="AD" clId="Web-{CBF8A5A3-45DC-513A-2EEA-A66D89411785}"/>
    <pc:docChg chg="modSld">
      <pc:chgData name="Guest User" userId="S::urn:spo:anon#557da17071121aa89beee55fea365af2790a1e4a6e7d9c2d379ecfcf6bed745e::" providerId="AD" clId="Web-{CBF8A5A3-45DC-513A-2EEA-A66D89411785}" dt="2024-12-20T17:17:01.640" v="399" actId="20577"/>
      <pc:docMkLst>
        <pc:docMk/>
      </pc:docMkLst>
    </pc:docChg>
  </pc:docChgLst>
  <pc:docChgLst>
    <pc:chgData name="Beatriz Guerrero" userId="S::beatriz_guerrero@ci.richmond.ca.us::67aaf6ed-f979-44e0-8fb2-c4749f02abfb" providerId="AD" clId="Web-{007F02F8-F782-058B-D0B7-3DEE33E7DE66}"/>
    <pc:docChg chg="modSld">
      <pc:chgData name="Beatriz Guerrero" userId="S::beatriz_guerrero@ci.richmond.ca.us::67aaf6ed-f979-44e0-8fb2-c4749f02abfb" providerId="AD" clId="Web-{007F02F8-F782-058B-D0B7-3DEE33E7DE66}" dt="2024-04-25T15:56:15.431" v="139" actId="20577"/>
      <pc:docMkLst>
        <pc:docMk/>
      </pc:docMkLst>
      <pc:sldChg chg="modSp">
        <pc:chgData name="Beatriz Guerrero" userId="S::beatriz_guerrero@ci.richmond.ca.us::67aaf6ed-f979-44e0-8fb2-c4749f02abfb" providerId="AD" clId="Web-{007F02F8-F782-058B-D0B7-3DEE33E7DE66}" dt="2024-04-25T15:42:16.585" v="2" actId="20577"/>
        <pc:sldMkLst>
          <pc:docMk/>
          <pc:sldMk cId="2459958468" sldId="359"/>
        </pc:sldMkLst>
      </pc:sldChg>
      <pc:sldChg chg="modSp">
        <pc:chgData name="Beatriz Guerrero" userId="S::beatriz_guerrero@ci.richmond.ca.us::67aaf6ed-f979-44e0-8fb2-c4749f02abfb" providerId="AD" clId="Web-{007F02F8-F782-058B-D0B7-3DEE33E7DE66}" dt="2024-04-25T15:42:30.773" v="5" actId="20577"/>
        <pc:sldMkLst>
          <pc:docMk/>
          <pc:sldMk cId="75609733" sldId="360"/>
        </pc:sldMkLst>
      </pc:sldChg>
      <pc:sldChg chg="modSp">
        <pc:chgData name="Beatriz Guerrero" userId="S::beatriz_guerrero@ci.richmond.ca.us::67aaf6ed-f979-44e0-8fb2-c4749f02abfb" providerId="AD" clId="Web-{007F02F8-F782-058B-D0B7-3DEE33E7DE66}" dt="2024-04-25T15:44:19.432" v="21" actId="20577"/>
        <pc:sldMkLst>
          <pc:docMk/>
          <pc:sldMk cId="1730085481" sldId="361"/>
        </pc:sldMkLst>
      </pc:sldChg>
      <pc:sldChg chg="modSp">
        <pc:chgData name="Beatriz Guerrero" userId="S::beatriz_guerrero@ci.richmond.ca.us::67aaf6ed-f979-44e0-8fb2-c4749f02abfb" providerId="AD" clId="Web-{007F02F8-F782-058B-D0B7-3DEE33E7DE66}" dt="2024-04-25T15:46:51.622" v="39" actId="20577"/>
        <pc:sldMkLst>
          <pc:docMk/>
          <pc:sldMk cId="19214237" sldId="363"/>
        </pc:sldMkLst>
      </pc:sldChg>
      <pc:sldChg chg="modSp">
        <pc:chgData name="Beatriz Guerrero" userId="S::beatriz_guerrero@ci.richmond.ca.us::67aaf6ed-f979-44e0-8fb2-c4749f02abfb" providerId="AD" clId="Web-{007F02F8-F782-058B-D0B7-3DEE33E7DE66}" dt="2024-04-25T15:48:37.875" v="62" actId="20577"/>
        <pc:sldMkLst>
          <pc:docMk/>
          <pc:sldMk cId="801964473" sldId="365"/>
        </pc:sldMkLst>
      </pc:sldChg>
      <pc:sldChg chg="modSp">
        <pc:chgData name="Beatriz Guerrero" userId="S::beatriz_guerrero@ci.richmond.ca.us::67aaf6ed-f979-44e0-8fb2-c4749f02abfb" providerId="AD" clId="Web-{007F02F8-F782-058B-D0B7-3DEE33E7DE66}" dt="2024-04-25T15:49:59.267" v="74" actId="20577"/>
        <pc:sldMkLst>
          <pc:docMk/>
          <pc:sldMk cId="2403369630" sldId="367"/>
        </pc:sldMkLst>
      </pc:sldChg>
      <pc:sldChg chg="modSp">
        <pc:chgData name="Beatriz Guerrero" userId="S::beatriz_guerrero@ci.richmond.ca.us::67aaf6ed-f979-44e0-8fb2-c4749f02abfb" providerId="AD" clId="Web-{007F02F8-F782-058B-D0B7-3DEE33E7DE66}" dt="2024-04-25T15:54:58.070" v="130" actId="20577"/>
        <pc:sldMkLst>
          <pc:docMk/>
          <pc:sldMk cId="3357556756" sldId="368"/>
        </pc:sldMkLst>
      </pc:sldChg>
      <pc:sldChg chg="modSp">
        <pc:chgData name="Beatriz Guerrero" userId="S::beatriz_guerrero@ci.richmond.ca.us::67aaf6ed-f979-44e0-8fb2-c4749f02abfb" providerId="AD" clId="Web-{007F02F8-F782-058B-D0B7-3DEE33E7DE66}" dt="2024-04-25T15:56:15.431" v="139" actId="20577"/>
        <pc:sldMkLst>
          <pc:docMk/>
          <pc:sldMk cId="1084912077" sldId="369"/>
        </pc:sldMkLst>
      </pc:sldChg>
    </pc:docChg>
  </pc:docChgLst>
  <pc:docChgLst>
    <pc:chgData name="Adrian Bernal" userId="d6befd46-073f-4aa2-a486-1647463916bd" providerId="ADAL" clId="{E2D6DEBF-E38C-4507-AB13-20F498CD4D57}"/>
    <pc:docChg chg="modSld">
      <pc:chgData name="Adrian Bernal" userId="d6befd46-073f-4aa2-a486-1647463916bd" providerId="ADAL" clId="{E2D6DEBF-E38C-4507-AB13-20F498CD4D57}" dt="2024-06-21T22:57:50.491" v="10" actId="20577"/>
      <pc:docMkLst>
        <pc:docMk/>
      </pc:docMkLst>
      <pc:sldChg chg="modSp">
        <pc:chgData name="Adrian Bernal" userId="d6befd46-073f-4aa2-a486-1647463916bd" providerId="ADAL" clId="{E2D6DEBF-E38C-4507-AB13-20F498CD4D57}" dt="2024-06-21T22:57:50.491" v="10" actId="20577"/>
        <pc:sldMkLst>
          <pc:docMk/>
          <pc:sldMk cId="791005041" sldId="274"/>
        </pc:sldMkLst>
      </pc:sldChg>
    </pc:docChg>
  </pc:docChgLst>
  <pc:docChgLst>
    <pc:chgData name="Guest User" userId="S::urn:spo:anon#557da17071121aa89beee55fea365af2790a1e4a6e7d9c2d379ecfcf6bed745e::" providerId="AD" clId="Web-{718A34A5-A4E8-2278-9829-C147A93AB869}"/>
    <pc:docChg chg="modSld">
      <pc:chgData name="Guest User" userId="S::urn:spo:anon#557da17071121aa89beee55fea365af2790a1e4a6e7d9c2d379ecfcf6bed745e::" providerId="AD" clId="Web-{718A34A5-A4E8-2278-9829-C147A93AB869}" dt="2025-01-06T23:16:10.742" v="49" actId="20577"/>
      <pc:docMkLst>
        <pc:docMk/>
      </pc:docMkLst>
      <pc:sldChg chg="modSp">
        <pc:chgData name="Guest User" userId="S::urn:spo:anon#557da17071121aa89beee55fea365af2790a1e4a6e7d9c2d379ecfcf6bed745e::" providerId="AD" clId="Web-{718A34A5-A4E8-2278-9829-C147A93AB869}" dt="2025-01-06T23:16:10.742" v="49" actId="20577"/>
        <pc:sldMkLst>
          <pc:docMk/>
          <pc:sldMk cId="275332666" sldId="394"/>
        </pc:sldMkLst>
        <pc:spChg chg="mod">
          <ac:chgData name="Guest User" userId="S::urn:spo:anon#557da17071121aa89beee55fea365af2790a1e4a6e7d9c2d379ecfcf6bed745e::" providerId="AD" clId="Web-{718A34A5-A4E8-2278-9829-C147A93AB869}" dt="2025-01-06T23:16:10.742" v="49" actId="20577"/>
          <ac:spMkLst>
            <pc:docMk/>
            <pc:sldMk cId="275332666" sldId="394"/>
            <ac:spMk id="3" creationId="{62EB8AE9-3C7F-654E-7F1F-06EFCE53551B}"/>
          </ac:spMkLst>
        </pc:spChg>
      </pc:sldChg>
    </pc:docChg>
  </pc:docChgLst>
  <pc:docChgLst>
    <pc:chgData name="Beatriz Guerrero" userId="S::beatriz_guerrero@ci.richmond.ca.us::67aaf6ed-f979-44e0-8fb2-c4749f02abfb" providerId="AD" clId="Web-{F12A1738-8B92-40A9-64CB-CA1FBB055C1D}"/>
    <pc:docChg chg="modSld">
      <pc:chgData name="Beatriz Guerrero" userId="S::beatriz_guerrero@ci.richmond.ca.us::67aaf6ed-f979-44e0-8fb2-c4749f02abfb" providerId="AD" clId="Web-{F12A1738-8B92-40A9-64CB-CA1FBB055C1D}" dt="2024-06-03T17:18:12.157" v="1" actId="20577"/>
      <pc:docMkLst>
        <pc:docMk/>
      </pc:docMkLst>
      <pc:sldChg chg="modSp">
        <pc:chgData name="Beatriz Guerrero" userId="S::beatriz_guerrero@ci.richmond.ca.us::67aaf6ed-f979-44e0-8fb2-c4749f02abfb" providerId="AD" clId="Web-{F12A1738-8B92-40A9-64CB-CA1FBB055C1D}" dt="2024-06-03T17:18:12.157" v="1" actId="20577"/>
        <pc:sldMkLst>
          <pc:docMk/>
          <pc:sldMk cId="2250815403" sldId="366"/>
        </pc:sldMkLst>
      </pc:sldChg>
    </pc:docChg>
  </pc:docChgLst>
  <pc:docChgLst>
    <pc:chgData name="Guest User" userId="S::urn:spo:anon#98cbafe9fd13de0f807c02020b58a8629fb137f7a0b6f49457d9a99c16a5fbbf::" providerId="AD" clId="Web-{2AFD0F44-D14F-0623-1D4D-7EFA0B24FB54}"/>
    <pc:docChg chg="sldOrd">
      <pc:chgData name="Guest User" userId="S::urn:spo:anon#98cbafe9fd13de0f807c02020b58a8629fb137f7a0b6f49457d9a99c16a5fbbf::" providerId="AD" clId="Web-{2AFD0F44-D14F-0623-1D4D-7EFA0B24FB54}" dt="2024-04-23T16:55:15.538" v="0"/>
      <pc:docMkLst>
        <pc:docMk/>
      </pc:docMkLst>
      <pc:sldChg chg="ord">
        <pc:chgData name="Guest User" userId="S::urn:spo:anon#98cbafe9fd13de0f807c02020b58a8629fb137f7a0b6f49457d9a99c16a5fbbf::" providerId="AD" clId="Web-{2AFD0F44-D14F-0623-1D4D-7EFA0B24FB54}" dt="2024-04-23T16:55:15.538" v="0"/>
        <pc:sldMkLst>
          <pc:docMk/>
          <pc:sldMk cId="1246568473" sldId="362"/>
        </pc:sldMkLst>
      </pc:sldChg>
    </pc:docChg>
  </pc:docChgLst>
  <pc:docChgLst>
    <pc:chgData name="Guest User" userId="S::urn:spo:anon#557da17071121aa89beee55fea365af2790a1e4a6e7d9c2d379ecfcf6bed745e::" providerId="AD" clId="Web-{12D44CBD-A308-7743-B0AB-B834035EA045}"/>
    <pc:docChg chg="modSld">
      <pc:chgData name="Guest User" userId="S::urn:spo:anon#557da17071121aa89beee55fea365af2790a1e4a6e7d9c2d379ecfcf6bed745e::" providerId="AD" clId="Web-{12D44CBD-A308-7743-B0AB-B834035EA045}" dt="2024-12-20T21:45:10.620" v="1" actId="20577"/>
      <pc:docMkLst>
        <pc:docMk/>
      </pc:docMkLst>
      <pc:sldChg chg="modSp">
        <pc:chgData name="Guest User" userId="S::urn:spo:anon#557da17071121aa89beee55fea365af2790a1e4a6e7d9c2d379ecfcf6bed745e::" providerId="AD" clId="Web-{12D44CBD-A308-7743-B0AB-B834035EA045}" dt="2024-12-20T21:45:10.620" v="1" actId="20577"/>
        <pc:sldMkLst>
          <pc:docMk/>
          <pc:sldMk cId="2250815403" sldId="366"/>
        </pc:sldMkLst>
        <pc:spChg chg="mod">
          <ac:chgData name="Guest User" userId="S::urn:spo:anon#557da17071121aa89beee55fea365af2790a1e4a6e7d9c2d379ecfcf6bed745e::" providerId="AD" clId="Web-{12D44CBD-A308-7743-B0AB-B834035EA045}" dt="2024-12-20T21:45:10.620" v="1"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72131309-DFDA-67D3-780C-0F8DB72367F8}"/>
    <pc:docChg chg="modSld">
      <pc:chgData name="Guest User" userId="S::urn:spo:anon#f0b52c4e7c49979dc7d10adba8a40f6173d81948e6879919f86aa7672d542785::" providerId="AD" clId="Web-{72131309-DFDA-67D3-780C-0F8DB72367F8}" dt="2024-04-25T22:34:24.588" v="511" actId="20577"/>
      <pc:docMkLst>
        <pc:docMk/>
      </pc:docMkLst>
      <pc:sldChg chg="modSp">
        <pc:chgData name="Guest User" userId="S::urn:spo:anon#f0b52c4e7c49979dc7d10adba8a40f6173d81948e6879919f86aa7672d542785::" providerId="AD" clId="Web-{72131309-DFDA-67D3-780C-0F8DB72367F8}" dt="2024-04-25T21:15:15.937" v="309" actId="20577"/>
        <pc:sldMkLst>
          <pc:docMk/>
          <pc:sldMk cId="3536701632" sldId="364"/>
        </pc:sldMkLst>
      </pc:sldChg>
      <pc:sldChg chg="modSp">
        <pc:chgData name="Guest User" userId="S::urn:spo:anon#f0b52c4e7c49979dc7d10adba8a40f6173d81948e6879919f86aa7672d542785::" providerId="AD" clId="Web-{72131309-DFDA-67D3-780C-0F8DB72367F8}" dt="2024-04-25T22:34:24.588" v="511" actId="20577"/>
        <pc:sldMkLst>
          <pc:docMk/>
          <pc:sldMk cId="801964473" sldId="365"/>
        </pc:sldMkLst>
      </pc:sldChg>
    </pc:docChg>
  </pc:docChgLst>
  <pc:docChgLst>
    <pc:chgData name="Guest User" userId="S::urn:spo:anon#e408f8a5414733bb8ddc938564f7f4fe7fffa3d76447aa70776c5204a2808718::" providerId="AD" clId="Web-{31EA782F-8CE3-488E-7EED-6DBAE5087594}"/>
    <pc:docChg chg="modSld">
      <pc:chgData name="Guest User" userId="S::urn:spo:anon#e408f8a5414733bb8ddc938564f7f4fe7fffa3d76447aa70776c5204a2808718::" providerId="AD" clId="Web-{31EA782F-8CE3-488E-7EED-6DBAE5087594}" dt="2024-06-03T22:21:16.080" v="247" actId="20577"/>
      <pc:docMkLst>
        <pc:docMk/>
      </pc:docMkLst>
    </pc:docChg>
  </pc:docChgLst>
  <pc:docChgLst>
    <pc:chgData name="Alice Bruno" userId="S::a.bruno_berkeley.edu#ext#@corcaus.onmicrosoft.com::9f95343b-422f-43c9-b893-898c466114c2" providerId="AD" clId="Web-{CE02C0C5-93E7-736B-A43C-1B186B33D937}"/>
    <pc:docChg chg="modSld">
      <pc:chgData name="Alice Bruno" userId="S::a.bruno_berkeley.edu#ext#@corcaus.onmicrosoft.com::9f95343b-422f-43c9-b893-898c466114c2" providerId="AD" clId="Web-{CE02C0C5-93E7-736B-A43C-1B186B33D937}" dt="2024-04-25T23:00:10.764" v="255" actId="20577"/>
      <pc:docMkLst>
        <pc:docMk/>
      </pc:docMkLst>
      <pc:sldChg chg="modSp">
        <pc:chgData name="Alice Bruno" userId="S::a.bruno_berkeley.edu#ext#@corcaus.onmicrosoft.com::9f95343b-422f-43c9-b893-898c466114c2" providerId="AD" clId="Web-{CE02C0C5-93E7-736B-A43C-1B186B33D937}" dt="2024-04-25T23:00:10.764" v="255" actId="20577"/>
        <pc:sldMkLst>
          <pc:docMk/>
          <pc:sldMk cId="499757999" sldId="371"/>
        </pc:sldMkLst>
      </pc:sldChg>
    </pc:docChg>
  </pc:docChgLst>
  <pc:docChgLst>
    <pc:chgData name="Beatriz Guerrero" userId="S::beatriz_guerrero@ci.richmond.ca.us::67aaf6ed-f979-44e0-8fb2-c4749f02abfb" providerId="AD" clId="Web-{1D07FD36-0012-18BE-35D9-A35E13780562}"/>
    <pc:docChg chg="modSld">
      <pc:chgData name="Beatriz Guerrero" userId="S::beatriz_guerrero@ci.richmond.ca.us::67aaf6ed-f979-44e0-8fb2-c4749f02abfb" providerId="AD" clId="Web-{1D07FD36-0012-18BE-35D9-A35E13780562}" dt="2024-06-03T19:20:28.371" v="53" actId="20577"/>
      <pc:docMkLst>
        <pc:docMk/>
      </pc:docMkLst>
      <pc:sldChg chg="modSp">
        <pc:chgData name="Beatriz Guerrero" userId="S::beatriz_guerrero@ci.richmond.ca.us::67aaf6ed-f979-44e0-8fb2-c4749f02abfb" providerId="AD" clId="Web-{1D07FD36-0012-18BE-35D9-A35E13780562}" dt="2024-06-03T19:17:23.320" v="43" actId="20577"/>
        <pc:sldMkLst>
          <pc:docMk/>
          <pc:sldMk cId="4105021240" sldId="357"/>
        </pc:sldMkLst>
      </pc:sldChg>
      <pc:sldChg chg="modSp">
        <pc:chgData name="Beatriz Guerrero" userId="S::beatriz_guerrero@ci.richmond.ca.us::67aaf6ed-f979-44e0-8fb2-c4749f02abfb" providerId="AD" clId="Web-{1D07FD36-0012-18BE-35D9-A35E13780562}" dt="2024-06-03T19:16:11.866" v="33" actId="20577"/>
        <pc:sldMkLst>
          <pc:docMk/>
          <pc:sldMk cId="426285808" sldId="358"/>
        </pc:sldMkLst>
      </pc:sldChg>
      <pc:sldChg chg="modSp">
        <pc:chgData name="Beatriz Guerrero" userId="S::beatriz_guerrero@ci.richmond.ca.us::67aaf6ed-f979-44e0-8fb2-c4749f02abfb" providerId="AD" clId="Web-{1D07FD36-0012-18BE-35D9-A35E13780562}" dt="2024-06-03T19:17:59.384" v="47" actId="20577"/>
        <pc:sldMkLst>
          <pc:docMk/>
          <pc:sldMk cId="1730085481" sldId="361"/>
        </pc:sldMkLst>
      </pc:sldChg>
      <pc:sldChg chg="modSp">
        <pc:chgData name="Beatriz Guerrero" userId="S::beatriz_guerrero@ci.richmond.ca.us::67aaf6ed-f979-44e0-8fb2-c4749f02abfb" providerId="AD" clId="Web-{1D07FD36-0012-18BE-35D9-A35E13780562}" dt="2024-06-03T19:20:12.465" v="50" actId="20577"/>
        <pc:sldMkLst>
          <pc:docMk/>
          <pc:sldMk cId="3536701632" sldId="364"/>
        </pc:sldMkLst>
      </pc:sldChg>
      <pc:sldChg chg="modSp">
        <pc:chgData name="Beatriz Guerrero" userId="S::beatriz_guerrero@ci.richmond.ca.us::67aaf6ed-f979-44e0-8fb2-c4749f02abfb" providerId="AD" clId="Web-{1D07FD36-0012-18BE-35D9-A35E13780562}" dt="2024-06-03T19:20:28.371" v="53" actId="20577"/>
        <pc:sldMkLst>
          <pc:docMk/>
          <pc:sldMk cId="801964473" sldId="365"/>
        </pc:sldMkLst>
      </pc:sldChg>
    </pc:docChg>
  </pc:docChgLst>
  <pc:docChgLst>
    <pc:chgData name="Guest User" userId="S::urn:spo:anon#e408f8a5414733bb8ddc938564f7f4fe7fffa3d76447aa70776c5204a2808718::" providerId="AD" clId="Web-{EAF0EEB1-707C-79D5-8280-CA229E07A2A1}"/>
    <pc:docChg chg="modSld">
      <pc:chgData name="Guest User" userId="S::urn:spo:anon#e408f8a5414733bb8ddc938564f7f4fe7fffa3d76447aa70776c5204a2808718::" providerId="AD" clId="Web-{EAF0EEB1-707C-79D5-8280-CA229E07A2A1}" dt="2024-05-25T00:22:44.186" v="112" actId="20577"/>
      <pc:docMkLst>
        <pc:docMk/>
      </pc:docMkLst>
      <pc:sldChg chg="modSp">
        <pc:chgData name="Guest User" userId="S::urn:spo:anon#e408f8a5414733bb8ddc938564f7f4fe7fffa3d76447aa70776c5204a2808718::" providerId="AD" clId="Web-{EAF0EEB1-707C-79D5-8280-CA229E07A2A1}" dt="2024-05-25T00:22:44.186" v="112" actId="20577"/>
        <pc:sldMkLst>
          <pc:docMk/>
          <pc:sldMk cId="2250815403" sldId="366"/>
        </pc:sldMkLst>
      </pc:sldChg>
    </pc:docChg>
  </pc:docChgLst>
  <pc:docChgLst>
    <pc:chgData name="Beatriz Guerrero" userId="S::beatriz_guerrero@ci.richmond.ca.us::67aaf6ed-f979-44e0-8fb2-c4749f02abfb" providerId="AD" clId="Web-{714112FB-D4FE-BE7F-477B-92E7429A81FF}"/>
    <pc:docChg chg="modSld">
      <pc:chgData name="Beatriz Guerrero" userId="S::beatriz_guerrero@ci.richmond.ca.us::67aaf6ed-f979-44e0-8fb2-c4749f02abfb" providerId="AD" clId="Web-{714112FB-D4FE-BE7F-477B-92E7429A81FF}" dt="2024-06-05T22:53:22.211" v="294" actId="20577"/>
      <pc:docMkLst>
        <pc:docMk/>
      </pc:docMkLst>
      <pc:sldChg chg="modSp">
        <pc:chgData name="Beatriz Guerrero" userId="S::beatriz_guerrero@ci.richmond.ca.us::67aaf6ed-f979-44e0-8fb2-c4749f02abfb" providerId="AD" clId="Web-{714112FB-D4FE-BE7F-477B-92E7429A81FF}" dt="2024-06-05T22:31:53.652" v="2" actId="20577"/>
        <pc:sldMkLst>
          <pc:docMk/>
          <pc:sldMk cId="2459958468" sldId="359"/>
        </pc:sldMkLst>
      </pc:sldChg>
      <pc:sldChg chg="modSp">
        <pc:chgData name="Beatriz Guerrero" userId="S::beatriz_guerrero@ci.richmond.ca.us::67aaf6ed-f979-44e0-8fb2-c4749f02abfb" providerId="AD" clId="Web-{714112FB-D4FE-BE7F-477B-92E7429A81FF}" dt="2024-06-05T22:51:18.820" v="292" actId="20577"/>
        <pc:sldMkLst>
          <pc:docMk/>
          <pc:sldMk cId="75609733" sldId="360"/>
        </pc:sldMkLst>
      </pc:sldChg>
      <pc:sldChg chg="modSp">
        <pc:chgData name="Beatriz Guerrero" userId="S::beatriz_guerrero@ci.richmond.ca.us::67aaf6ed-f979-44e0-8fb2-c4749f02abfb" providerId="AD" clId="Web-{714112FB-D4FE-BE7F-477B-92E7429A81FF}" dt="2024-06-05T22:32:35.809" v="7" actId="20577"/>
        <pc:sldMkLst>
          <pc:docMk/>
          <pc:sldMk cId="1246568473" sldId="362"/>
        </pc:sldMkLst>
      </pc:sldChg>
      <pc:sldChg chg="modSp">
        <pc:chgData name="Beatriz Guerrero" userId="S::beatriz_guerrero@ci.richmond.ca.us::67aaf6ed-f979-44e0-8fb2-c4749f02abfb" providerId="AD" clId="Web-{714112FB-D4FE-BE7F-477B-92E7429A81FF}" dt="2024-06-05T22:33:57.904" v="32" actId="20577"/>
        <pc:sldMkLst>
          <pc:docMk/>
          <pc:sldMk cId="19214237" sldId="363"/>
        </pc:sldMkLst>
      </pc:sldChg>
      <pc:sldChg chg="modSp">
        <pc:chgData name="Beatriz Guerrero" userId="S::beatriz_guerrero@ci.richmond.ca.us::67aaf6ed-f979-44e0-8fb2-c4749f02abfb" providerId="AD" clId="Web-{714112FB-D4FE-BE7F-477B-92E7429A81FF}" dt="2024-06-05T22:33:46.685" v="28" actId="20577"/>
        <pc:sldMkLst>
          <pc:docMk/>
          <pc:sldMk cId="3536701632" sldId="364"/>
        </pc:sldMkLst>
      </pc:sldChg>
      <pc:sldChg chg="modSp">
        <pc:chgData name="Beatriz Guerrero" userId="S::beatriz_guerrero@ci.richmond.ca.us::67aaf6ed-f979-44e0-8fb2-c4749f02abfb" providerId="AD" clId="Web-{714112FB-D4FE-BE7F-477B-92E7429A81FF}" dt="2024-06-05T22:46:24.286" v="285" actId="20577"/>
        <pc:sldMkLst>
          <pc:docMk/>
          <pc:sldMk cId="2403369630" sldId="367"/>
        </pc:sldMkLst>
      </pc:sldChg>
      <pc:sldChg chg="modSp">
        <pc:chgData name="Beatriz Guerrero" userId="S::beatriz_guerrero@ci.richmond.ca.us::67aaf6ed-f979-44e0-8fb2-c4749f02abfb" providerId="AD" clId="Web-{714112FB-D4FE-BE7F-477B-92E7429A81FF}" dt="2024-06-05T22:41:26.486" v="153" actId="20577"/>
        <pc:sldMkLst>
          <pc:docMk/>
          <pc:sldMk cId="3357556756" sldId="368"/>
        </pc:sldMkLst>
      </pc:sldChg>
      <pc:sldChg chg="modSp">
        <pc:chgData name="Beatriz Guerrero" userId="S::beatriz_guerrero@ci.richmond.ca.us::67aaf6ed-f979-44e0-8fb2-c4749f02abfb" providerId="AD" clId="Web-{714112FB-D4FE-BE7F-477B-92E7429A81FF}" dt="2024-06-05T22:42:04.814" v="156" actId="20577"/>
        <pc:sldMkLst>
          <pc:docMk/>
          <pc:sldMk cId="1084912077" sldId="369"/>
        </pc:sldMkLst>
      </pc:sldChg>
      <pc:sldChg chg="modSp">
        <pc:chgData name="Beatriz Guerrero" userId="S::beatriz_guerrero@ci.richmond.ca.us::67aaf6ed-f979-44e0-8fb2-c4749f02abfb" providerId="AD" clId="Web-{714112FB-D4FE-BE7F-477B-92E7429A81FF}" dt="2024-06-05T22:43:56.175" v="252" actId="20577"/>
        <pc:sldMkLst>
          <pc:docMk/>
          <pc:sldMk cId="159060872" sldId="370"/>
        </pc:sldMkLst>
      </pc:sldChg>
      <pc:sldChg chg="modSp">
        <pc:chgData name="Beatriz Guerrero" userId="S::beatriz_guerrero@ci.richmond.ca.us::67aaf6ed-f979-44e0-8fb2-c4749f02abfb" providerId="AD" clId="Web-{714112FB-D4FE-BE7F-477B-92E7429A81FF}" dt="2024-06-05T22:53:22.211" v="294" actId="20577"/>
        <pc:sldMkLst>
          <pc:docMk/>
          <pc:sldMk cId="3787884324" sldId="373"/>
        </pc:sldMkLst>
      </pc:sldChg>
    </pc:docChg>
  </pc:docChgLst>
  <pc:docChgLst>
    <pc:chgData name="Guest User" userId="S::urn:spo:anon#f0b52c4e7c49979dc7d10adba8a40f6173d81948e6879919f86aa7672d542785::" providerId="AD" clId="Web-{47D3AE05-A521-415B-1702-3F07C73D1F5E}"/>
    <pc:docChg chg="modSld">
      <pc:chgData name="Guest User" userId="S::urn:spo:anon#f0b52c4e7c49979dc7d10adba8a40f6173d81948e6879919f86aa7672d542785::" providerId="AD" clId="Web-{47D3AE05-A521-415B-1702-3F07C73D1F5E}" dt="2024-04-23T18:04:15.168" v="472" actId="14100"/>
      <pc:docMkLst>
        <pc:docMk/>
      </pc:docMkLst>
    </pc:docChg>
  </pc:docChgLst>
  <pc:docChgLst>
    <pc:chgData name="Matias Eusterbrock" userId="2acf7dc6-60d3-46b4-9083-a8db0d85c52f" providerId="ADAL" clId="{43416663-4ADB-4296-97D3-ACB16B6023A7}"/>
    <pc:docChg chg="undo redo custSel addSld delSld modSld">
      <pc:chgData name="Matias Eusterbrock" userId="2acf7dc6-60d3-46b4-9083-a8db0d85c52f" providerId="ADAL" clId="{43416663-4ADB-4296-97D3-ACB16B6023A7}" dt="2024-06-21T16:16:39.806" v="309" actId="20577"/>
      <pc:docMkLst>
        <pc:docMk/>
      </pc:docMkLst>
      <pc:sldChg chg="modSp mod">
        <pc:chgData name="Matias Eusterbrock" userId="2acf7dc6-60d3-46b4-9083-a8db0d85c52f" providerId="ADAL" clId="{43416663-4ADB-4296-97D3-ACB16B6023A7}" dt="2024-06-21T16:14:13.649" v="250" actId="20577"/>
        <pc:sldMkLst>
          <pc:docMk/>
          <pc:sldMk cId="791005041" sldId="274"/>
        </pc:sldMkLst>
      </pc:sldChg>
      <pc:sldChg chg="modSp mod">
        <pc:chgData name="Matias Eusterbrock" userId="2acf7dc6-60d3-46b4-9083-a8db0d85c52f" providerId="ADAL" clId="{43416663-4ADB-4296-97D3-ACB16B6023A7}" dt="2024-06-21T16:14:51.321" v="260" actId="15"/>
        <pc:sldMkLst>
          <pc:docMk/>
          <pc:sldMk cId="4105021240" sldId="357"/>
        </pc:sldMkLst>
      </pc:sldChg>
      <pc:sldChg chg="modSp mod">
        <pc:chgData name="Matias Eusterbrock" userId="2acf7dc6-60d3-46b4-9083-a8db0d85c52f" providerId="ADAL" clId="{43416663-4ADB-4296-97D3-ACB16B6023A7}" dt="2024-06-21T16:14:44.086" v="255" actId="15"/>
        <pc:sldMkLst>
          <pc:docMk/>
          <pc:sldMk cId="426285808" sldId="358"/>
        </pc:sldMkLst>
      </pc:sldChg>
      <pc:sldChg chg="modSp mod">
        <pc:chgData name="Matias Eusterbrock" userId="2acf7dc6-60d3-46b4-9083-a8db0d85c52f" providerId="ADAL" clId="{43416663-4ADB-4296-97D3-ACB16B6023A7}" dt="2024-06-21T16:15:02.739" v="269" actId="15"/>
        <pc:sldMkLst>
          <pc:docMk/>
          <pc:sldMk cId="2459958468" sldId="359"/>
        </pc:sldMkLst>
      </pc:sldChg>
      <pc:sldChg chg="modSp mod">
        <pc:chgData name="Matias Eusterbrock" userId="2acf7dc6-60d3-46b4-9083-a8db0d85c52f" providerId="ADAL" clId="{43416663-4ADB-4296-97D3-ACB16B6023A7}" dt="2024-06-21T16:15:30.421" v="282" actId="20577"/>
        <pc:sldMkLst>
          <pc:docMk/>
          <pc:sldMk cId="75609733" sldId="360"/>
        </pc:sldMkLst>
      </pc:sldChg>
      <pc:sldChg chg="modSp mod">
        <pc:chgData name="Matias Eusterbrock" userId="2acf7dc6-60d3-46b4-9083-a8db0d85c52f" providerId="ADAL" clId="{43416663-4ADB-4296-97D3-ACB16B6023A7}" dt="2024-06-21T16:15:17.239" v="277" actId="20577"/>
        <pc:sldMkLst>
          <pc:docMk/>
          <pc:sldMk cId="1730085481" sldId="361"/>
        </pc:sldMkLst>
      </pc:sldChg>
      <pc:sldChg chg="modSp mod">
        <pc:chgData name="Matias Eusterbrock" userId="2acf7dc6-60d3-46b4-9083-a8db0d85c52f" providerId="ADAL" clId="{43416663-4ADB-4296-97D3-ACB16B6023A7}" dt="2024-06-21T16:15:25.191" v="280" actId="20577"/>
        <pc:sldMkLst>
          <pc:docMk/>
          <pc:sldMk cId="1246568473" sldId="362"/>
        </pc:sldMkLst>
      </pc:sldChg>
      <pc:sldChg chg="modSp mod">
        <pc:chgData name="Matias Eusterbrock" userId="2acf7dc6-60d3-46b4-9083-a8db0d85c52f" providerId="ADAL" clId="{43416663-4ADB-4296-97D3-ACB16B6023A7}" dt="2024-06-21T16:15:37.809" v="285" actId="20577"/>
        <pc:sldMkLst>
          <pc:docMk/>
          <pc:sldMk cId="19214237" sldId="363"/>
        </pc:sldMkLst>
      </pc:sldChg>
      <pc:sldChg chg="modSp mod">
        <pc:chgData name="Matias Eusterbrock" userId="2acf7dc6-60d3-46b4-9083-a8db0d85c52f" providerId="ADAL" clId="{43416663-4ADB-4296-97D3-ACB16B6023A7}" dt="2024-06-21T16:15:44.327" v="287" actId="20577"/>
        <pc:sldMkLst>
          <pc:docMk/>
          <pc:sldMk cId="3536701632" sldId="364"/>
        </pc:sldMkLst>
      </pc:sldChg>
      <pc:sldChg chg="modSp mod">
        <pc:chgData name="Matias Eusterbrock" userId="2acf7dc6-60d3-46b4-9083-a8db0d85c52f" providerId="ADAL" clId="{43416663-4ADB-4296-97D3-ACB16B6023A7}" dt="2024-06-21T16:11:37.997" v="17" actId="13926"/>
        <pc:sldMkLst>
          <pc:docMk/>
          <pc:sldMk cId="801964473" sldId="365"/>
        </pc:sldMkLst>
      </pc:sldChg>
      <pc:sldChg chg="modSp mod">
        <pc:chgData name="Matias Eusterbrock" userId="2acf7dc6-60d3-46b4-9083-a8db0d85c52f" providerId="ADAL" clId="{43416663-4ADB-4296-97D3-ACB16B6023A7}" dt="2024-06-21T16:15:53.680" v="289" actId="20577"/>
        <pc:sldMkLst>
          <pc:docMk/>
          <pc:sldMk cId="2250815403" sldId="366"/>
        </pc:sldMkLst>
      </pc:sldChg>
      <pc:sldChg chg="modSp mod">
        <pc:chgData name="Matias Eusterbrock" userId="2acf7dc6-60d3-46b4-9083-a8db0d85c52f" providerId="ADAL" clId="{43416663-4ADB-4296-97D3-ACB16B6023A7}" dt="2024-06-21T16:16:17.444" v="302" actId="12"/>
        <pc:sldMkLst>
          <pc:docMk/>
          <pc:sldMk cId="2403369630" sldId="367"/>
        </pc:sldMkLst>
      </pc:sldChg>
      <pc:sldChg chg="modSp mod">
        <pc:chgData name="Matias Eusterbrock" userId="2acf7dc6-60d3-46b4-9083-a8db0d85c52f" providerId="ADAL" clId="{43416663-4ADB-4296-97D3-ACB16B6023A7}" dt="2024-06-21T16:16:05.103" v="294" actId="20577"/>
        <pc:sldMkLst>
          <pc:docMk/>
          <pc:sldMk cId="3357556756" sldId="368"/>
        </pc:sldMkLst>
      </pc:sldChg>
      <pc:sldChg chg="modSp mod">
        <pc:chgData name="Matias Eusterbrock" userId="2acf7dc6-60d3-46b4-9083-a8db0d85c52f" providerId="ADAL" clId="{43416663-4ADB-4296-97D3-ACB16B6023A7}" dt="2024-06-21T16:16:26.050" v="305" actId="20577"/>
        <pc:sldMkLst>
          <pc:docMk/>
          <pc:sldMk cId="1084912077" sldId="369"/>
        </pc:sldMkLst>
      </pc:sldChg>
      <pc:sldChg chg="modSp mod">
        <pc:chgData name="Matias Eusterbrock" userId="2acf7dc6-60d3-46b4-9083-a8db0d85c52f" providerId="ADAL" clId="{43416663-4ADB-4296-97D3-ACB16B6023A7}" dt="2024-06-21T16:16:30.921" v="307" actId="20577"/>
        <pc:sldMkLst>
          <pc:docMk/>
          <pc:sldMk cId="159060872" sldId="370"/>
        </pc:sldMkLst>
      </pc:sldChg>
      <pc:sldChg chg="modSp mod">
        <pc:chgData name="Matias Eusterbrock" userId="2acf7dc6-60d3-46b4-9083-a8db0d85c52f" providerId="ADAL" clId="{43416663-4ADB-4296-97D3-ACB16B6023A7}" dt="2024-06-21T16:16:39.806" v="309" actId="20577"/>
        <pc:sldMkLst>
          <pc:docMk/>
          <pc:sldMk cId="499757999" sldId="371"/>
        </pc:sldMkLst>
      </pc:sldChg>
      <pc:sldChg chg="modSp mod">
        <pc:chgData name="Matias Eusterbrock" userId="2acf7dc6-60d3-46b4-9083-a8db0d85c52f" providerId="ADAL" clId="{43416663-4ADB-4296-97D3-ACB16B6023A7}" dt="2024-06-21T16:12:35.710" v="111" actId="13926"/>
        <pc:sldMkLst>
          <pc:docMk/>
          <pc:sldMk cId="3787884324" sldId="373"/>
        </pc:sldMkLst>
      </pc:sldChg>
      <pc:sldChg chg="addSp delSp modSp del mod">
        <pc:chgData name="Matias Eusterbrock" userId="2acf7dc6-60d3-46b4-9083-a8db0d85c52f" providerId="ADAL" clId="{43416663-4ADB-4296-97D3-ACB16B6023A7}" dt="2024-06-21T16:13:51.479" v="236" actId="47"/>
        <pc:sldMkLst>
          <pc:docMk/>
          <pc:sldMk cId="2124013327" sldId="381"/>
        </pc:sldMkLst>
      </pc:sldChg>
      <pc:sldChg chg="modSp mod">
        <pc:chgData name="Matias Eusterbrock" userId="2acf7dc6-60d3-46b4-9083-a8db0d85c52f" providerId="ADAL" clId="{43416663-4ADB-4296-97D3-ACB16B6023A7}" dt="2024-06-21T16:13:47.493" v="235" actId="13926"/>
        <pc:sldMkLst>
          <pc:docMk/>
          <pc:sldMk cId="2047995120" sldId="388"/>
        </pc:sldMkLst>
      </pc:sldChg>
      <pc:sldChg chg="del">
        <pc:chgData name="Matias Eusterbrock" userId="2acf7dc6-60d3-46b4-9083-a8db0d85c52f" providerId="ADAL" clId="{43416663-4ADB-4296-97D3-ACB16B6023A7}" dt="2024-06-21T16:13:58.575" v="238" actId="47"/>
        <pc:sldMkLst>
          <pc:docMk/>
          <pc:sldMk cId="3644264490" sldId="389"/>
        </pc:sldMkLst>
      </pc:sldChg>
      <pc:sldChg chg="del">
        <pc:chgData name="Matias Eusterbrock" userId="2acf7dc6-60d3-46b4-9083-a8db0d85c52f" providerId="ADAL" clId="{43416663-4ADB-4296-97D3-ACB16B6023A7}" dt="2024-06-21T16:13:59.063" v="239" actId="47"/>
        <pc:sldMkLst>
          <pc:docMk/>
          <pc:sldMk cId="3227253875" sldId="390"/>
        </pc:sldMkLst>
      </pc:sldChg>
      <pc:sldChg chg="del">
        <pc:chgData name="Matias Eusterbrock" userId="2acf7dc6-60d3-46b4-9083-a8db0d85c52f" providerId="ADAL" clId="{43416663-4ADB-4296-97D3-ACB16B6023A7}" dt="2024-06-21T16:14:00.618" v="240" actId="47"/>
        <pc:sldMkLst>
          <pc:docMk/>
          <pc:sldMk cId="3038908488" sldId="391"/>
        </pc:sldMkLst>
      </pc:sldChg>
      <pc:sldChg chg="del">
        <pc:chgData name="Matias Eusterbrock" userId="2acf7dc6-60d3-46b4-9083-a8db0d85c52f" providerId="ADAL" clId="{43416663-4ADB-4296-97D3-ACB16B6023A7}" dt="2024-06-21T16:14:01.373" v="241" actId="47"/>
        <pc:sldMkLst>
          <pc:docMk/>
          <pc:sldMk cId="3803848562" sldId="392"/>
        </pc:sldMkLst>
      </pc:sldChg>
      <pc:sldChg chg="add">
        <pc:chgData name="Matias Eusterbrock" userId="2acf7dc6-60d3-46b4-9083-a8db0d85c52f" providerId="ADAL" clId="{43416663-4ADB-4296-97D3-ACB16B6023A7}" dt="2024-06-21T16:13:56.245" v="237" actId="2890"/>
        <pc:sldMkLst>
          <pc:docMk/>
          <pc:sldMk cId="1715754008" sldId="393"/>
        </pc:sldMkLst>
      </pc:sldChg>
    </pc:docChg>
  </pc:docChgLst>
  <pc:docChgLst>
    <pc:chgData name="Alice Bruno" userId="S::a.bruno_berkeley.edu#ext#@corcaus.onmicrosoft.com::9f95343b-422f-43c9-b893-898c466114c2" providerId="AD" clId="Web-{27AEE755-F9D2-1D7E-1D4D-58798C5C5ED6}"/>
    <pc:docChg chg="modSld">
      <pc:chgData name="Alice Bruno" userId="S::a.bruno_berkeley.edu#ext#@corcaus.onmicrosoft.com::9f95343b-422f-43c9-b893-898c466114c2" providerId="AD" clId="Web-{27AEE755-F9D2-1D7E-1D4D-58798C5C5ED6}" dt="2024-04-25T23:31:00.807" v="48" actId="20577"/>
      <pc:docMkLst>
        <pc:docMk/>
      </pc:docMkLst>
      <pc:sldChg chg="modSp">
        <pc:chgData name="Alice Bruno" userId="S::a.bruno_berkeley.edu#ext#@corcaus.onmicrosoft.com::9f95343b-422f-43c9-b893-898c466114c2" providerId="AD" clId="Web-{27AEE755-F9D2-1D7E-1D4D-58798C5C5ED6}" dt="2024-04-25T23:31:00.807" v="48" actId="20577"/>
        <pc:sldMkLst>
          <pc:docMk/>
          <pc:sldMk cId="499757999" sldId="371"/>
        </pc:sldMkLst>
      </pc:sldChg>
    </pc:docChg>
  </pc:docChgLst>
  <pc:docChgLst>
    <pc:chgData name="Beatriz Guerrero" userId="S::beatriz_guerrero@ci.richmond.ca.us::67aaf6ed-f979-44e0-8fb2-c4749f02abfb" providerId="AD" clId="Web-{095A06DA-53E1-C5AB-2F4C-CE706FAF05FD}"/>
    <pc:docChg chg="addSld modSld">
      <pc:chgData name="Beatriz Guerrero" userId="S::beatriz_guerrero@ci.richmond.ca.us::67aaf6ed-f979-44e0-8fb2-c4749f02abfb" providerId="AD" clId="Web-{095A06DA-53E1-C5AB-2F4C-CE706FAF05FD}" dt="2024-12-12T23:56:18.191" v="81" actId="20577"/>
      <pc:docMkLst>
        <pc:docMk/>
      </pc:docMkLst>
      <pc:sldChg chg="modSp">
        <pc:chgData name="Beatriz Guerrero" userId="S::beatriz_guerrero@ci.richmond.ca.us::67aaf6ed-f979-44e0-8fb2-c4749f02abfb" providerId="AD" clId="Web-{095A06DA-53E1-C5AB-2F4C-CE706FAF05FD}" dt="2024-12-12T20:33:26.222" v="16" actId="20577"/>
        <pc:sldMkLst>
          <pc:docMk/>
          <pc:sldMk cId="3128159106" sldId="351"/>
        </pc:sldMkLst>
        <pc:spChg chg="mod">
          <ac:chgData name="Beatriz Guerrero" userId="S::beatriz_guerrero@ci.richmond.ca.us::67aaf6ed-f979-44e0-8fb2-c4749f02abfb" providerId="AD" clId="Web-{095A06DA-53E1-C5AB-2F4C-CE706FAF05FD}" dt="2024-12-12T20:33:26.222" v="16" actId="20577"/>
          <ac:spMkLst>
            <pc:docMk/>
            <pc:sldMk cId="3128159106" sldId="351"/>
            <ac:spMk id="2" creationId="{0B653A10-04B5-8CFA-DC96-99D573FC2481}"/>
          </ac:spMkLst>
        </pc:spChg>
      </pc:sldChg>
      <pc:sldChg chg="modSp">
        <pc:chgData name="Beatriz Guerrero" userId="S::beatriz_guerrero@ci.richmond.ca.us::67aaf6ed-f979-44e0-8fb2-c4749f02abfb" providerId="AD" clId="Web-{095A06DA-53E1-C5AB-2F4C-CE706FAF05FD}" dt="2024-12-12T22:51:32.570" v="31" actId="20577"/>
        <pc:sldMkLst>
          <pc:docMk/>
          <pc:sldMk cId="3787884324" sldId="373"/>
        </pc:sldMkLst>
      </pc:sldChg>
      <pc:sldChg chg="addSp delSp modSp">
        <pc:chgData name="Beatriz Guerrero" userId="S::beatriz_guerrero@ci.richmond.ca.us::67aaf6ed-f979-44e0-8fb2-c4749f02abfb" providerId="AD" clId="Web-{095A06DA-53E1-C5AB-2F4C-CE706FAF05FD}" dt="2024-12-12T23:53:09.845" v="68"/>
        <pc:sldMkLst>
          <pc:docMk/>
          <pc:sldMk cId="2047995120" sldId="388"/>
        </pc:sldMkLst>
      </pc:sldChg>
      <pc:sldChg chg="delSp modSp">
        <pc:chgData name="Beatriz Guerrero" userId="S::beatriz_guerrero@ci.richmond.ca.us::67aaf6ed-f979-44e0-8fb2-c4749f02abfb" providerId="AD" clId="Web-{095A06DA-53E1-C5AB-2F4C-CE706FAF05FD}" dt="2024-12-12T23:55:31.565" v="71"/>
        <pc:sldMkLst>
          <pc:docMk/>
          <pc:sldMk cId="1715754008" sldId="393"/>
        </pc:sldMkLst>
      </pc:sldChg>
      <pc:sldChg chg="modSp add replId">
        <pc:chgData name="Beatriz Guerrero" userId="S::beatriz_guerrero@ci.richmond.ca.us::67aaf6ed-f979-44e0-8fb2-c4749f02abfb" providerId="AD" clId="Web-{095A06DA-53E1-C5AB-2F4C-CE706FAF05FD}" dt="2024-12-12T23:55:51.097" v="76" actId="20577"/>
        <pc:sldMkLst>
          <pc:docMk/>
          <pc:sldMk cId="3710787062" sldId="396"/>
        </pc:sldMkLst>
        <pc:spChg chg="mod">
          <ac:chgData name="Beatriz Guerrero" userId="S::beatriz_guerrero@ci.richmond.ca.us::67aaf6ed-f979-44e0-8fb2-c4749f02abfb" providerId="AD" clId="Web-{095A06DA-53E1-C5AB-2F4C-CE706FAF05FD}" dt="2024-12-12T23:55:51.097" v="76" actId="20577"/>
          <ac:spMkLst>
            <pc:docMk/>
            <pc:sldMk cId="3710787062" sldId="396"/>
            <ac:spMk id="3" creationId="{302844EA-6507-867D-36EB-FB00F8365C4F}"/>
          </ac:spMkLst>
        </pc:spChg>
      </pc:sldChg>
      <pc:sldChg chg="modSp add replId">
        <pc:chgData name="Beatriz Guerrero" userId="S::beatriz_guerrero@ci.richmond.ca.us::67aaf6ed-f979-44e0-8fb2-c4749f02abfb" providerId="AD" clId="Web-{095A06DA-53E1-C5AB-2F4C-CE706FAF05FD}" dt="2024-12-12T23:56:18.191" v="81" actId="20577"/>
        <pc:sldMkLst>
          <pc:docMk/>
          <pc:sldMk cId="2932393437" sldId="397"/>
        </pc:sldMkLst>
        <pc:spChg chg="mod">
          <ac:chgData name="Beatriz Guerrero" userId="S::beatriz_guerrero@ci.richmond.ca.us::67aaf6ed-f979-44e0-8fb2-c4749f02abfb" providerId="AD" clId="Web-{095A06DA-53E1-C5AB-2F4C-CE706FAF05FD}" dt="2024-12-12T23:56:18.191" v="81" actId="20577"/>
          <ac:spMkLst>
            <pc:docMk/>
            <pc:sldMk cId="2932393437" sldId="397"/>
            <ac:spMk id="3" creationId="{302844EA-6507-867D-36EB-FB00F8365C4F}"/>
          </ac:spMkLst>
        </pc:spChg>
      </pc:sldChg>
    </pc:docChg>
  </pc:docChgLst>
  <pc:docChgLst>
    <pc:chgData name="Beatriz Guerrero" userId="S::beatriz_guerrero@ci.richmond.ca.us::67aaf6ed-f979-44e0-8fb2-c4749f02abfb" providerId="AD" clId="Web-{EB5E566F-BF36-8E50-D3B8-61BD27EAA385}"/>
    <pc:docChg chg="modSld">
      <pc:chgData name="Beatriz Guerrero" userId="S::beatriz_guerrero@ci.richmond.ca.us::67aaf6ed-f979-44e0-8fb2-c4749f02abfb" providerId="AD" clId="Web-{EB5E566F-BF36-8E50-D3B8-61BD27EAA385}" dt="2024-05-01T15:23:48.584" v="162" actId="20577"/>
      <pc:docMkLst>
        <pc:docMk/>
      </pc:docMkLst>
      <pc:sldChg chg="modSp">
        <pc:chgData name="Beatriz Guerrero" userId="S::beatriz_guerrero@ci.richmond.ca.us::67aaf6ed-f979-44e0-8fb2-c4749f02abfb" providerId="AD" clId="Web-{EB5E566F-BF36-8E50-D3B8-61BD27EAA385}" dt="2024-04-30T21:58:23.973" v="122" actId="20577"/>
        <pc:sldMkLst>
          <pc:docMk/>
          <pc:sldMk cId="1084912077" sldId="369"/>
        </pc:sldMkLst>
      </pc:sldChg>
      <pc:sldChg chg="modSp">
        <pc:chgData name="Beatriz Guerrero" userId="S::beatriz_guerrero@ci.richmond.ca.us::67aaf6ed-f979-44e0-8fb2-c4749f02abfb" providerId="AD" clId="Web-{EB5E566F-BF36-8E50-D3B8-61BD27EAA385}" dt="2024-04-30T21:59:44.067" v="145" actId="20577"/>
        <pc:sldMkLst>
          <pc:docMk/>
          <pc:sldMk cId="159060872" sldId="370"/>
        </pc:sldMkLst>
      </pc:sldChg>
    </pc:docChg>
  </pc:docChgLst>
  <pc:docChgLst>
    <pc:chgData name="Matias Eusterbrock" userId="S::matias_eusterbrock@ci.richmond.ca.us::2acf7dc6-60d3-46b4-9083-a8db0d85c52f" providerId="AD" clId="Web-{6CC0022E-5C1D-9D49-2ACE-9FB9EDDCB226}"/>
    <pc:docChg chg="addSld modSld">
      <pc:chgData name="Matias Eusterbrock" userId="S::matias_eusterbrock@ci.richmond.ca.us::2acf7dc6-60d3-46b4-9083-a8db0d85c52f" providerId="AD" clId="Web-{6CC0022E-5C1D-9D49-2ACE-9FB9EDDCB226}" dt="2025-01-03T00:32:48.454" v="32" actId="20577"/>
      <pc:docMkLst>
        <pc:docMk/>
      </pc:docMkLst>
      <pc:sldChg chg="modSp">
        <pc:chgData name="Matias Eusterbrock" userId="S::matias_eusterbrock@ci.richmond.ca.us::2acf7dc6-60d3-46b4-9083-a8db0d85c52f" providerId="AD" clId="Web-{6CC0022E-5C1D-9D49-2ACE-9FB9EDDCB226}" dt="2025-01-03T00:32:15.969" v="21" actId="20577"/>
        <pc:sldMkLst>
          <pc:docMk/>
          <pc:sldMk cId="3787884324" sldId="373"/>
        </pc:sldMkLst>
      </pc:sldChg>
      <pc:sldChg chg="modSp add replId">
        <pc:chgData name="Matias Eusterbrock" userId="S::matias_eusterbrock@ci.richmond.ca.us::2acf7dc6-60d3-46b4-9083-a8db0d85c52f" providerId="AD" clId="Web-{6CC0022E-5C1D-9D49-2ACE-9FB9EDDCB226}" dt="2025-01-03T00:32:48.454" v="32" actId="20577"/>
        <pc:sldMkLst>
          <pc:docMk/>
          <pc:sldMk cId="779147832" sldId="398"/>
        </pc:sldMkLst>
        <pc:spChg chg="mod">
          <ac:chgData name="Matias Eusterbrock" userId="S::matias_eusterbrock@ci.richmond.ca.us::2acf7dc6-60d3-46b4-9083-a8db0d85c52f" providerId="AD" clId="Web-{6CC0022E-5C1D-9D49-2ACE-9FB9EDDCB226}" dt="2025-01-03T00:32:48.454" v="32" actId="20577"/>
          <ac:spMkLst>
            <pc:docMk/>
            <pc:sldMk cId="779147832" sldId="398"/>
            <ac:spMk id="3" creationId="{302844EA-6507-867D-36EB-FB00F8365C4F}"/>
          </ac:spMkLst>
        </pc:spChg>
      </pc:sldChg>
    </pc:docChg>
  </pc:docChgLst>
  <pc:docChgLst>
    <pc:chgData name="Alice Bruno" userId="S::a.bruno_berkeley.edu#ext#@corcaus.onmicrosoft.com::9f95343b-422f-43c9-b893-898c466114c2" providerId="AD" clId="Web-{DCEB34F9-0EFE-063A-80C0-BC3825820232}"/>
    <pc:docChg chg="modSld">
      <pc:chgData name="Alice Bruno" userId="S::a.bruno_berkeley.edu#ext#@corcaus.onmicrosoft.com::9f95343b-422f-43c9-b893-898c466114c2" providerId="AD" clId="Web-{DCEB34F9-0EFE-063A-80C0-BC3825820232}" dt="2024-06-04T22:19:53.014" v="259" actId="20577"/>
      <pc:docMkLst>
        <pc:docMk/>
      </pc:docMkLst>
      <pc:sldChg chg="modSp">
        <pc:chgData name="Alice Bruno" userId="S::a.bruno_berkeley.edu#ext#@corcaus.onmicrosoft.com::9f95343b-422f-43c9-b893-898c466114c2" providerId="AD" clId="Web-{DCEB34F9-0EFE-063A-80C0-BC3825820232}" dt="2024-06-04T22:19:53.014" v="259" actId="20577"/>
        <pc:sldMkLst>
          <pc:docMk/>
          <pc:sldMk cId="499757999" sldId="3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37627" cy="466578"/>
          </a:xfrm>
          <a:prstGeom prst="rect">
            <a:avLst/>
          </a:prstGeom>
        </p:spPr>
        <p:txBody>
          <a:bodyPr vert="horz" lIns="92117" tIns="46058" rIns="92117" bIns="46058"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71172" y="0"/>
            <a:ext cx="3037627" cy="466578"/>
          </a:xfrm>
          <a:prstGeom prst="rect">
            <a:avLst/>
          </a:prstGeom>
        </p:spPr>
        <p:txBody>
          <a:bodyPr vert="horz" lIns="92117" tIns="46058" rIns="92117" bIns="46058" rtlCol="0"/>
          <a:lstStyle>
            <a:lvl1pPr algn="r">
              <a:defRPr sz="1200"/>
            </a:lvl1pPr>
          </a:lstStyle>
          <a:p>
            <a:fld id="{369B4BE2-E0A6-4433-BF31-2D60350DEB86}" type="datetimeFigureOut">
              <a:rPr lang="en-US" smtClean="0"/>
              <a:t>1/8/2025</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829822"/>
            <a:ext cx="3037627" cy="466578"/>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2DEBD47E-CF50-4C74-B220-3592D4C432E8}" type="datetimeFigureOut">
              <a:rPr lang="en-US" smtClean="0"/>
              <a:t>1/8/2025</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my name is Terence Wu and I am project manager at Trust for Public Land working on the Richmond Wellness Trail. Tonight, I’ll be presenting a summary of a community engagement event we held in late October. For those of you unfamiliar with this project, the Richmond Wellness trail is a multimodal, multi-benefit greenway corridor project located here in the city of Richmond. This project is part of a larger effort to improve park access, climate resiliency, safety, and livability in Richmond. In the image shown here is the completed first phase of the project, which is a 1-mile segment that features a two-way protected bike lane, planted medians and bio-retention basins, and tree planting that runs from the Richmond BART/Amtrak Station down to Cutting Blvd. We’re now working on Phase 2, which is another 1-mile segment that connects to Phase 1 at Cutting Blvd and runs down to the San Francisco Bay. </a:t>
            </a:r>
          </a:p>
          <a:p>
            <a:endParaRPr lang="en-US" dirty="0"/>
          </a:p>
          <a:p>
            <a:r>
              <a:rPr lang="en-US" dirty="0"/>
              <a:t>A major advantage we now have is the completed first phase of the RWT. So, while brainstorming with the landscape architect, PlaceWorks, on how best to engage the community, we decided on a site walk, which we’ve called a Community Health Walk, which would allow people to experience the completed first phase and proposed second phase. Because of this amazing partnership within Richmond Rising, the City then connected us with Lifelong Medical, which runs the Climate Health Promoters program as a part of this TCC Grant. By collaborating, this educational and engaging event was incorporated into this cohort of Climate Health Promoter’s curriculum, and we were able to reach many more people to talk about the project. </a:t>
            </a:r>
          </a:p>
        </p:txBody>
      </p:sp>
      <p:sp>
        <p:nvSpPr>
          <p:cNvPr id="4" name="Slide Number Placeholder 3"/>
          <p:cNvSpPr>
            <a:spLocks noGrp="1"/>
          </p:cNvSpPr>
          <p:nvPr>
            <p:ph type="sldNum" sz="quarter" idx="5"/>
          </p:nvPr>
        </p:nvSpPr>
        <p:spPr/>
        <p:txBody>
          <a:bodyPr/>
          <a:lstStyle/>
          <a:p>
            <a:fld id="{84B383C6-6E73-48DD-8A98-B01CF7C4643C}" type="slidenum">
              <a:rPr lang="en-US" smtClean="0"/>
              <a:t>29</a:t>
            </a:fld>
            <a:endParaRPr lang="en-US"/>
          </a:p>
        </p:txBody>
      </p:sp>
    </p:spTree>
    <p:extLst>
      <p:ext uri="{BB962C8B-B14F-4D97-AF65-F5344CB8AC3E}">
        <p14:creationId xmlns:p14="http://schemas.microsoft.com/office/powerpoint/2010/main" val="95209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E3A7A-118C-9790-E3E3-D1B20A33E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F18F-9A28-E563-45B2-49D8B31C2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F793E-0C91-DAC9-9F08-5F2FC454DE2D}"/>
              </a:ext>
            </a:extLst>
          </p:cNvPr>
          <p:cNvSpPr>
            <a:spLocks noGrp="1"/>
          </p:cNvSpPr>
          <p:nvPr>
            <p:ph type="body" idx="1"/>
          </p:nvPr>
        </p:nvSpPr>
        <p:spPr/>
        <p:txBody>
          <a:bodyPr/>
          <a:lstStyle/>
          <a:p>
            <a:r>
              <a:rPr lang="en-US" dirty="0"/>
              <a:t>As is the case with our other projects, community engagement is a key aspect of our work. Three major goals of this event were as follows:</a:t>
            </a:r>
          </a:p>
          <a:p>
            <a:endParaRPr lang="en-US" dirty="0"/>
          </a:p>
          <a:p>
            <a:pPr marL="230292" indent="-230292">
              <a:buFont typeface="+mj-lt"/>
              <a:buAutoNum type="arabicPeriod"/>
            </a:pPr>
            <a:r>
              <a:rPr lang="en-US" u="sng" dirty="0"/>
              <a:t>Inform the Community</a:t>
            </a:r>
            <a:r>
              <a:rPr lang="en-US" dirty="0"/>
              <a:t>. This project takes place in a public space and does affect many, so it’s important to inform people of the project. By incorporating input from the community and stakeholders, we’re able to ensure this project fits the needs and desires of the community. Not only was this event a great way to get the word out about the proposed Phase 2, it was an opportunity to talk about the completed Phase 1 and its benefits. For example, in Phase 1, there were no reductions in the number of vehicular lanes, but there was a reduction in lane width, which created the space for the planted medians and protected bike lanes. We noticed during this event that a key takeaway for many of the attendees was that the reduction of lane width is an intentional strategy employed to reduce vehicular speeds. In Richmond, speeding is a common issue referenced by the community, and by narrowing vehicular lanes, we make it less comfortable for drivers to drive as fast. </a:t>
            </a:r>
          </a:p>
          <a:p>
            <a:pPr marL="230292" indent="-230292">
              <a:buFont typeface="+mj-lt"/>
              <a:buAutoNum type="arabicPeriod"/>
            </a:pPr>
            <a:r>
              <a:rPr lang="en-US" u="sng" dirty="0"/>
              <a:t>Experience the Project</a:t>
            </a:r>
            <a:r>
              <a:rPr lang="en-US" u="none" dirty="0"/>
              <a:t>. As I mentioned previously, a major advantage we now have is the completed Phase 1. While Phase 2 is in a different project area and will look different than Phase 1, the completed first phase is a great example of our work. So, as a part of this event, we led people from the community to experience the completed Phase 1 and the proposed Phase 2.</a:t>
            </a:r>
          </a:p>
          <a:p>
            <a:pPr marL="230292" indent="-230292">
              <a:buFont typeface="+mj-lt"/>
              <a:buAutoNum type="arabicPeriod"/>
            </a:pPr>
            <a:r>
              <a:rPr lang="en-US" u="sng" dirty="0"/>
              <a:t>Hear from the Community</a:t>
            </a:r>
            <a:r>
              <a:rPr lang="en-US" u="none" dirty="0"/>
              <a:t>. After learning about the Richmond Wellness Trail and experiencing the project sites, it’s important for the community to be able to share their thoughts, concerns, and desires. To facilitate and record the feedback, PlaceWorks prepared a bi-lingual journal for people attending.</a:t>
            </a:r>
            <a:endParaRPr lang="en-US" u="sng" dirty="0"/>
          </a:p>
        </p:txBody>
      </p:sp>
      <p:sp>
        <p:nvSpPr>
          <p:cNvPr id="4" name="Slide Number Placeholder 3">
            <a:extLst>
              <a:ext uri="{FF2B5EF4-FFF2-40B4-BE49-F238E27FC236}">
                <a16:creationId xmlns:a16="http://schemas.microsoft.com/office/drawing/2014/main" id="{6A8A3427-9829-A06D-6158-CDCCBC790D53}"/>
              </a:ext>
            </a:extLst>
          </p:cNvPr>
          <p:cNvSpPr>
            <a:spLocks noGrp="1"/>
          </p:cNvSpPr>
          <p:nvPr>
            <p:ph type="sldNum" sz="quarter" idx="5"/>
          </p:nvPr>
        </p:nvSpPr>
        <p:spPr/>
        <p:txBody>
          <a:bodyPr/>
          <a:lstStyle/>
          <a:p>
            <a:fld id="{84B383C6-6E73-48DD-8A98-B01CF7C4643C}" type="slidenum">
              <a:rPr lang="en-US" smtClean="0"/>
              <a:t>30</a:t>
            </a:fld>
            <a:endParaRPr lang="en-US"/>
          </a:p>
        </p:txBody>
      </p:sp>
    </p:spTree>
    <p:extLst>
      <p:ext uri="{BB962C8B-B14F-4D97-AF65-F5344CB8AC3E}">
        <p14:creationId xmlns:p14="http://schemas.microsoft.com/office/powerpoint/2010/main" val="3847987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5BFE-E9CC-0862-58A8-7B50B08ED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35733-02D1-2BFD-2F0B-B2B10AE76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517AA-BBEA-AE07-B1EC-B6ED4E1D20A1}"/>
              </a:ext>
            </a:extLst>
          </p:cNvPr>
          <p:cNvSpPr>
            <a:spLocks noGrp="1"/>
          </p:cNvSpPr>
          <p:nvPr>
            <p:ph type="body" idx="1"/>
          </p:nvPr>
        </p:nvSpPr>
        <p:spPr/>
        <p:txBody>
          <a:bodyPr/>
          <a:lstStyle/>
          <a:p>
            <a:r>
              <a:rPr lang="en-US" dirty="0"/>
              <a:t>Here are a few images of the bilingual English &amp; Spanish journal, which provided prompts and asked overarching questions about the project. In it, we described the goals of Phase 1 and ask whether the project had met its goals, as well as if the project was missing anything. We also showed diagrams of Phase 2 and asked attendees to rate the significance of different project elements. </a:t>
            </a:r>
          </a:p>
        </p:txBody>
      </p:sp>
      <p:sp>
        <p:nvSpPr>
          <p:cNvPr id="4" name="Slide Number Placeholder 3">
            <a:extLst>
              <a:ext uri="{FF2B5EF4-FFF2-40B4-BE49-F238E27FC236}">
                <a16:creationId xmlns:a16="http://schemas.microsoft.com/office/drawing/2014/main" id="{174F1A63-4539-0AB0-FD91-8F386A2E39E6}"/>
              </a:ext>
            </a:extLst>
          </p:cNvPr>
          <p:cNvSpPr>
            <a:spLocks noGrp="1"/>
          </p:cNvSpPr>
          <p:nvPr>
            <p:ph type="sldNum" sz="quarter" idx="5"/>
          </p:nvPr>
        </p:nvSpPr>
        <p:spPr/>
        <p:txBody>
          <a:bodyPr/>
          <a:lstStyle/>
          <a:p>
            <a:fld id="{84B383C6-6E73-48DD-8A98-B01CF7C4643C}" type="slidenum">
              <a:rPr lang="en-US" smtClean="0"/>
              <a:t>31</a:t>
            </a:fld>
            <a:endParaRPr lang="en-US"/>
          </a:p>
        </p:txBody>
      </p:sp>
    </p:spTree>
    <p:extLst>
      <p:ext uri="{BB962C8B-B14F-4D97-AF65-F5344CB8AC3E}">
        <p14:creationId xmlns:p14="http://schemas.microsoft.com/office/powerpoint/2010/main" val="772223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377E-CD08-D79D-1473-5CCB51173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05FF5-ADA8-5336-E8DD-3B735C74F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B8BD-FDA8-1222-E5CD-6EC253249998}"/>
              </a:ext>
            </a:extLst>
          </p:cNvPr>
          <p:cNvSpPr>
            <a:spLocks noGrp="1"/>
          </p:cNvSpPr>
          <p:nvPr>
            <p:ph type="body" idx="1"/>
          </p:nvPr>
        </p:nvSpPr>
        <p:spPr/>
        <p:txBody>
          <a:bodyPr/>
          <a:lstStyle/>
          <a:p>
            <a:r>
              <a:rPr lang="en-US" dirty="0"/>
              <a:t>Here’s another view of more pages in the journal. On the bottom of the slide were our questions about project identity to get folks’ thoughts on colors, signage, and aesthetics as they relate to the project. </a:t>
            </a:r>
          </a:p>
        </p:txBody>
      </p:sp>
      <p:sp>
        <p:nvSpPr>
          <p:cNvPr id="4" name="Slide Number Placeholder 3">
            <a:extLst>
              <a:ext uri="{FF2B5EF4-FFF2-40B4-BE49-F238E27FC236}">
                <a16:creationId xmlns:a16="http://schemas.microsoft.com/office/drawing/2014/main" id="{FFCA5347-E88C-CB54-F7D9-60C69EA9176B}"/>
              </a:ext>
            </a:extLst>
          </p:cNvPr>
          <p:cNvSpPr>
            <a:spLocks noGrp="1"/>
          </p:cNvSpPr>
          <p:nvPr>
            <p:ph type="sldNum" sz="quarter" idx="5"/>
          </p:nvPr>
        </p:nvSpPr>
        <p:spPr/>
        <p:txBody>
          <a:bodyPr/>
          <a:lstStyle/>
          <a:p>
            <a:fld id="{84B383C6-6E73-48DD-8A98-B01CF7C4643C}" type="slidenum">
              <a:rPr lang="en-US" smtClean="0"/>
              <a:t>32</a:t>
            </a:fld>
            <a:endParaRPr lang="en-US"/>
          </a:p>
        </p:txBody>
      </p:sp>
    </p:spTree>
    <p:extLst>
      <p:ext uri="{BB962C8B-B14F-4D97-AF65-F5344CB8AC3E}">
        <p14:creationId xmlns:p14="http://schemas.microsoft.com/office/powerpoint/2010/main" val="107863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1148-5819-FCE2-C8FC-9D4991E76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DAAF3-2B92-E6F9-3E9E-4624B5A6A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E8791-737F-AF55-37FF-B5D04168F1A7}"/>
              </a:ext>
            </a:extLst>
          </p:cNvPr>
          <p:cNvSpPr>
            <a:spLocks noGrp="1"/>
          </p:cNvSpPr>
          <p:nvPr>
            <p:ph type="body" idx="1"/>
          </p:nvPr>
        </p:nvSpPr>
        <p:spPr/>
        <p:txBody>
          <a:bodyPr/>
          <a:lstStyle/>
          <a:p>
            <a:r>
              <a:rPr lang="en-US" dirty="0"/>
              <a:t>We hosted this Community Health Walk and provided free coffee, snacks, Richmond Rising merch, and a pumpkin giveaway! At this event, we had 30 people attend, and here’s what we heard:</a:t>
            </a:r>
          </a:p>
          <a:p>
            <a:endParaRPr lang="en-US" dirty="0"/>
          </a:p>
          <a:p>
            <a:r>
              <a:rPr lang="en-US" dirty="0"/>
              <a:t>After walking a segment of Phase 1, folks thought</a:t>
            </a:r>
          </a:p>
          <a:p>
            <a:pPr marL="172719" indent="-172719">
              <a:buFont typeface="Arial" panose="020B0604020202020204" pitchFamily="34" charset="0"/>
              <a:buChar char="•"/>
            </a:pPr>
            <a:r>
              <a:rPr lang="en-US" dirty="0"/>
              <a:t>Phase 1 did meet its goals of:</a:t>
            </a:r>
          </a:p>
          <a:p>
            <a:pPr marL="633302" lvl="1" indent="-172719" defTabSz="921167">
              <a:buFont typeface="Arial" panose="020B0604020202020204" pitchFamily="34" charset="0"/>
              <a:buChar char="•"/>
              <a:defRPr/>
            </a:pPr>
            <a:r>
              <a:rPr lang="en-US" dirty="0"/>
              <a:t>Creating a space for walking and biking that improves how people can get to community amenities. </a:t>
            </a:r>
          </a:p>
          <a:p>
            <a:pPr marL="633302" lvl="1" indent="-172719" defTabSz="921167">
              <a:buFont typeface="Arial" panose="020B0604020202020204" pitchFamily="34" charset="0"/>
              <a:buChar char="•"/>
              <a:defRPr/>
            </a:pPr>
            <a:r>
              <a:rPr lang="en-US" dirty="0"/>
              <a:t>Add trees for cleaner air/water, and to create shade, as well as plants to clean rainwater.</a:t>
            </a:r>
          </a:p>
          <a:p>
            <a:pPr marL="172719" indent="-172719" defTabSz="921167">
              <a:buFont typeface="Arial" panose="020B0604020202020204" pitchFamily="34" charset="0"/>
              <a:buChar char="•"/>
              <a:defRPr/>
            </a:pPr>
            <a:r>
              <a:rPr lang="en-US" dirty="0"/>
              <a:t>The street was described as busy, with a high volume of traffic. Despite the project, many participants still felt that it was still unsafe due to speeding cars</a:t>
            </a:r>
          </a:p>
          <a:p>
            <a:pPr marL="172719" indent="-172719" defTabSz="921167">
              <a:buFont typeface="Arial" panose="020B0604020202020204" pitchFamily="34" charset="0"/>
              <a:buChar char="•"/>
              <a:defRPr/>
            </a:pPr>
            <a:r>
              <a:rPr lang="en-US" dirty="0"/>
              <a:t>Attendees noted that Phase 1 was missing the following: lighting, trash receptacles, pedestrian crossings, and overall maintenance</a:t>
            </a:r>
          </a:p>
          <a:p>
            <a:pPr defTabSz="921167">
              <a:defRPr/>
            </a:pPr>
            <a:endParaRPr lang="en-US" dirty="0"/>
          </a:p>
          <a:p>
            <a:pPr defTabSz="921167">
              <a:defRPr/>
            </a:pPr>
            <a:r>
              <a:rPr lang="en-US" dirty="0"/>
              <a:t>From there, we walked a part of the proposed Phase 2 area.</a:t>
            </a:r>
          </a:p>
          <a:p>
            <a:pPr marL="172719" indent="-172719" defTabSz="921167">
              <a:buFont typeface="Arial" panose="020B0604020202020204" pitchFamily="34" charset="0"/>
              <a:buChar char="•"/>
              <a:defRPr/>
            </a:pPr>
            <a:r>
              <a:rPr lang="en-US" dirty="0"/>
              <a:t>Here, participants voiced wanting longer crosswalk times and pointed out the desire for wider sidewalks, reduced vehicular speeds, and shade trees.</a:t>
            </a:r>
          </a:p>
          <a:p>
            <a:pPr defTabSz="921167">
              <a:defRPr/>
            </a:pPr>
            <a:endParaRPr lang="en-US" dirty="0"/>
          </a:p>
          <a:p>
            <a:r>
              <a:rPr lang="en-US" dirty="0"/>
              <a:t>For wayfinding and project identity:</a:t>
            </a:r>
          </a:p>
          <a:p>
            <a:pPr marL="172719" indent="-172719">
              <a:buFont typeface="Arial" panose="020B0604020202020204" pitchFamily="34" charset="0"/>
              <a:buChar char="•"/>
            </a:pPr>
            <a:r>
              <a:rPr lang="en-US" dirty="0"/>
              <a:t>Participants supported themes of fitness and exercise, using markers or monuments hat had energizing colors and encouraging words.</a:t>
            </a:r>
          </a:p>
        </p:txBody>
      </p:sp>
      <p:sp>
        <p:nvSpPr>
          <p:cNvPr id="4" name="Slide Number Placeholder 3">
            <a:extLst>
              <a:ext uri="{FF2B5EF4-FFF2-40B4-BE49-F238E27FC236}">
                <a16:creationId xmlns:a16="http://schemas.microsoft.com/office/drawing/2014/main" id="{3AC39470-5BB3-76B8-0A3B-2C4142D7108F}"/>
              </a:ext>
            </a:extLst>
          </p:cNvPr>
          <p:cNvSpPr>
            <a:spLocks noGrp="1"/>
          </p:cNvSpPr>
          <p:nvPr>
            <p:ph type="sldNum" sz="quarter" idx="5"/>
          </p:nvPr>
        </p:nvSpPr>
        <p:spPr/>
        <p:txBody>
          <a:bodyPr/>
          <a:lstStyle/>
          <a:p>
            <a:fld id="{84B383C6-6E73-48DD-8A98-B01CF7C4643C}" type="slidenum">
              <a:rPr lang="en-US" smtClean="0"/>
              <a:t>33</a:t>
            </a:fld>
            <a:endParaRPr lang="en-US"/>
          </a:p>
        </p:txBody>
      </p:sp>
    </p:spTree>
    <p:extLst>
      <p:ext uri="{BB962C8B-B14F-4D97-AF65-F5344CB8AC3E}">
        <p14:creationId xmlns:p14="http://schemas.microsoft.com/office/powerpoint/2010/main" val="2489636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EE49-69A6-66E1-D471-F26DCE00A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29C4A-6DAC-421B-DC02-D42AB9212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8B0AC-8B34-3A5D-A79F-FB25AB9EBF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A92605-8429-9637-D63D-D796A8210EA3}"/>
              </a:ext>
            </a:extLst>
          </p:cNvPr>
          <p:cNvSpPr>
            <a:spLocks noGrp="1"/>
          </p:cNvSpPr>
          <p:nvPr>
            <p:ph type="sldNum" sz="quarter" idx="5"/>
          </p:nvPr>
        </p:nvSpPr>
        <p:spPr/>
        <p:txBody>
          <a:bodyPr/>
          <a:lstStyle/>
          <a:p>
            <a:fld id="{84B383C6-6E73-48DD-8A98-B01CF7C4643C}" type="slidenum">
              <a:rPr lang="en-US" smtClean="0"/>
              <a:t>34</a:t>
            </a:fld>
            <a:endParaRPr lang="en-US"/>
          </a:p>
        </p:txBody>
      </p:sp>
    </p:spTree>
    <p:extLst>
      <p:ext uri="{BB962C8B-B14F-4D97-AF65-F5344CB8AC3E}">
        <p14:creationId xmlns:p14="http://schemas.microsoft.com/office/powerpoint/2010/main" val="38082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7156-9CB5-8538-C874-2963DD19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24997-7CC1-5F78-43E9-422A61B84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51859-31AA-22D3-3B75-F447EDFE9B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894B10-F148-507E-2577-838639C2A76C}"/>
              </a:ext>
            </a:extLst>
          </p:cNvPr>
          <p:cNvSpPr>
            <a:spLocks noGrp="1"/>
          </p:cNvSpPr>
          <p:nvPr>
            <p:ph type="sldNum" sz="quarter" idx="5"/>
          </p:nvPr>
        </p:nvSpPr>
        <p:spPr/>
        <p:txBody>
          <a:bodyPr/>
          <a:lstStyle/>
          <a:p>
            <a:fld id="{84B383C6-6E73-48DD-8A98-B01CF7C4643C}" type="slidenum">
              <a:rPr lang="en-US" smtClean="0"/>
              <a:t>35</a:t>
            </a:fld>
            <a:endParaRPr lang="en-US"/>
          </a:p>
        </p:txBody>
      </p:sp>
    </p:spTree>
    <p:extLst>
      <p:ext uri="{BB962C8B-B14F-4D97-AF65-F5344CB8AC3E}">
        <p14:creationId xmlns:p14="http://schemas.microsoft.com/office/powerpoint/2010/main" val="33806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41</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0567-87F6-2570-A385-289355835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7E4D3-B0B3-F137-6C3B-37EBF0677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57EB3-EC75-4E25-9283-11916F8DE645}"/>
              </a:ext>
            </a:extLst>
          </p:cNvPr>
          <p:cNvSpPr>
            <a:spLocks noGrp="1"/>
          </p:cNvSpPr>
          <p:nvPr>
            <p:ph type="dt" sz="half" idx="10"/>
          </p:nvPr>
        </p:nvSpPr>
        <p:spPr/>
        <p:txBody>
          <a:bodyPr/>
          <a:lstStyle/>
          <a:p>
            <a:fld id="{BC26CB4D-DFC7-4EE9-8F65-CF73F95668F9}" type="datetimeFigureOut">
              <a:rPr lang="en-US" smtClean="0"/>
              <a:t>1/8/2025</a:t>
            </a:fld>
            <a:endParaRPr lang="en-US"/>
          </a:p>
        </p:txBody>
      </p:sp>
      <p:sp>
        <p:nvSpPr>
          <p:cNvPr id="5" name="Footer Placeholder 4">
            <a:extLst>
              <a:ext uri="{FF2B5EF4-FFF2-40B4-BE49-F238E27FC236}">
                <a16:creationId xmlns:a16="http://schemas.microsoft.com/office/drawing/2014/main" id="{AEC38BED-0E60-908D-3926-B2DDF9E9F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864BE-DF50-1281-511C-53B159B60849}"/>
              </a:ext>
            </a:extLst>
          </p:cNvPr>
          <p:cNvSpPr>
            <a:spLocks noGrp="1"/>
          </p:cNvSpPr>
          <p:nvPr>
            <p:ph type="sldNum" sz="quarter" idx="12"/>
          </p:nvPr>
        </p:nvSpPr>
        <p:spPr/>
        <p:txBody>
          <a:bodyPr/>
          <a:lstStyle/>
          <a:p>
            <a:fld id="{D0820A3D-5CE8-448A-8FA1-2089E4089072}" type="slidenum">
              <a:rPr lang="en-US" smtClean="0"/>
              <a:t>‹#›</a:t>
            </a:fld>
            <a:endParaRPr lang="en-US"/>
          </a:p>
        </p:txBody>
      </p:sp>
    </p:spTree>
    <p:extLst>
      <p:ext uri="{BB962C8B-B14F-4D97-AF65-F5344CB8AC3E}">
        <p14:creationId xmlns:p14="http://schemas.microsoft.com/office/powerpoint/2010/main" val="158321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1/8/2025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 id="2147483671"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hyperlink" Target="https://corcaus.sharepoint.com/:w:/s/TCCTeamsTest/Eep62klzRCdOspAb8J7LCi8BMRsCzJpKcaowV2ZQfVa4iw?e=4f4dLn"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panose="020B0503030403020204" pitchFamily="34" charset="0"/>
                <a:ea typeface="Open Sans" pitchFamily="2" charset="0"/>
                <a:cs typeface="Open Sans" pitchFamily="2" charset="0"/>
              </a:rPr>
              <a:t>Richmond Rising	</a:t>
            </a:r>
          </a:p>
          <a:p>
            <a:pPr algn="ctr"/>
            <a:r>
              <a:rPr lang="en-US" sz="3200" cap="none">
                <a:solidFill>
                  <a:schemeClr val="bg1"/>
                </a:solidFill>
                <a:latin typeface="Myriad Pro" panose="020B0503030403020204" pitchFamily="34" charset="0"/>
                <a:ea typeface="Open Sans" pitchFamily="2" charset="0"/>
                <a:cs typeface="Open Sans" pitchFamily="2" charset="0"/>
              </a:rPr>
              <a:t>Collaborative Stakeholder Committee (CSC)</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January 8, 2025</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Each partner will share up-to-date financials and grant expenditures to date for each project and this will be shared with the Committee and the public.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Project Status Reports</a:t>
            </a: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sz="1400" b="1" dirty="0">
                <a:solidFill>
                  <a:srgbClr val="000000"/>
                </a:solidFill>
                <a:latin typeface="Century Gothic" panose="020B0502020202020204" pitchFamily="34" charset="0"/>
              </a:rPr>
              <a:t>Work completed since last meeting: </a:t>
            </a:r>
            <a:endParaRPr lang="en-US" sz="1400" dirty="0">
              <a:solidFill>
                <a:srgbClr val="000000"/>
              </a:solidFill>
              <a:latin typeface="Century Gothic" panose="020B0502020202020204" pitchFamily="34" charset="0"/>
            </a:endParaRPr>
          </a:p>
          <a:p>
            <a:pPr marL="628650" lvl="1" indent="-304800">
              <a:lnSpc>
                <a:spcPct val="90000"/>
              </a:lnSpc>
              <a:spcBef>
                <a:spcPts val="500"/>
              </a:spcBef>
              <a:spcAft>
                <a:spcPts val="0"/>
              </a:spcAft>
              <a:tabLst>
                <a:tab pos="6172200" algn="l"/>
              </a:tabLst>
            </a:pPr>
            <a:r>
              <a:rPr lang="en-US" sz="1400" b="1" dirty="0">
                <a:solidFill>
                  <a:srgbClr val="000000"/>
                </a:solidFill>
                <a:latin typeface="Century Gothic" panose="020B0502020202020204" pitchFamily="34" charset="0"/>
              </a:rPr>
              <a:t>CSC Meeting</a:t>
            </a:r>
            <a:r>
              <a:rPr lang="en-US" sz="1400" dirty="0">
                <a:solidFill>
                  <a:srgbClr val="000000"/>
                </a:solidFill>
                <a:latin typeface="Century Gothic" panose="020B0502020202020204" pitchFamily="34" charset="0"/>
              </a:rPr>
              <a:t>: Scheduled, coordinated, and currently facilitating CSC meeting #11, including translation, refreshments, and childcare. </a:t>
            </a:r>
          </a:p>
          <a:p>
            <a:pPr marL="629920" lvl="1" indent="-305435">
              <a:lnSpc>
                <a:spcPct val="90000"/>
              </a:lnSpc>
              <a:spcBef>
                <a:spcPts val="500"/>
              </a:spcBef>
              <a:spcAft>
                <a:spcPts val="0"/>
              </a:spcAft>
            </a:pPr>
            <a:r>
              <a:rPr lang="en-US" sz="1400" b="1" dirty="0">
                <a:solidFill>
                  <a:srgbClr val="000000"/>
                </a:solidFill>
                <a:latin typeface="Century Gothic" panose="020B0502020202020204" pitchFamily="34" charset="0"/>
              </a:rPr>
              <a:t>Invoices and Reports</a:t>
            </a:r>
            <a:r>
              <a:rPr lang="en-US" sz="1400" dirty="0">
                <a:solidFill>
                  <a:srgbClr val="000000"/>
                </a:solidFill>
                <a:latin typeface="Century Gothic" panose="020B0502020202020204" pitchFamily="34" charset="0"/>
              </a:rPr>
              <a:t>: </a:t>
            </a:r>
          </a:p>
          <a:p>
            <a:pPr marL="971550" lvl="3" indent="-305435">
              <a:lnSpc>
                <a:spcPct val="90000"/>
              </a:lnSpc>
              <a:spcBef>
                <a:spcPts val="500"/>
              </a:spcBef>
              <a:spcAft>
                <a:spcPts val="0"/>
              </a:spcAft>
            </a:pPr>
            <a:r>
              <a:rPr lang="en-US" sz="1400" dirty="0">
                <a:solidFill>
                  <a:srgbClr val="000000"/>
                </a:solidFill>
                <a:latin typeface="Century Gothic" panose="020B0502020202020204" pitchFamily="34" charset="0"/>
              </a:rPr>
              <a:t>Invoice 7 for months of August and September 2024 was approved.</a:t>
            </a:r>
          </a:p>
          <a:p>
            <a:pPr marL="971550" lvl="3" indent="-305435">
              <a:lnSpc>
                <a:spcPct val="90000"/>
              </a:lnSpc>
              <a:spcBef>
                <a:spcPts val="500"/>
              </a:spcBef>
              <a:spcAft>
                <a:spcPts val="0"/>
              </a:spcAft>
            </a:pPr>
            <a:r>
              <a:rPr lang="en-US" sz="1400" dirty="0">
                <a:solidFill>
                  <a:srgbClr val="000000"/>
                </a:solidFill>
                <a:latin typeface="Century Gothic" panose="020B0502020202020204" pitchFamily="34" charset="0"/>
              </a:rPr>
              <a:t>Finalizing Invoice #8  -  waiting for Partner responses.</a:t>
            </a:r>
          </a:p>
          <a:p>
            <a:pPr marL="629920" lvl="2" indent="-269875">
              <a:lnSpc>
                <a:spcPct val="90000"/>
              </a:lnSpc>
              <a:spcBef>
                <a:spcPts val="500"/>
              </a:spcBef>
              <a:spcAft>
                <a:spcPts val="0"/>
              </a:spcAft>
            </a:pPr>
            <a:r>
              <a:rPr lang="en-US" dirty="0">
                <a:solidFill>
                  <a:srgbClr val="000000"/>
                </a:solidFill>
                <a:latin typeface="Century Gothic" panose="020B0502020202020204" pitchFamily="34" charset="0"/>
              </a:rPr>
              <a:t>Amendment request for TA Agreement approved by SGC</a:t>
            </a:r>
          </a:p>
          <a:p>
            <a:pPr marL="629920" lvl="2" indent="-269875">
              <a:lnSpc>
                <a:spcPct val="90000"/>
              </a:lnSpc>
              <a:spcBef>
                <a:spcPts val="500"/>
              </a:spcBef>
              <a:spcAft>
                <a:spcPts val="0"/>
              </a:spcAft>
            </a:pPr>
            <a:r>
              <a:rPr lang="en-US" dirty="0">
                <a:solidFill>
                  <a:srgbClr val="000000"/>
                </a:solidFill>
                <a:latin typeface="Century Gothic" panose="020B0502020202020204" pitchFamily="34" charset="0"/>
              </a:rPr>
              <a:t>Met regularly with all project partners and SGC and DOC grant managers.</a:t>
            </a:r>
          </a:p>
          <a:p>
            <a:pPr marL="629920" lvl="2" indent="-269875">
              <a:lnSpc>
                <a:spcPct val="90000"/>
              </a:lnSpc>
              <a:spcBef>
                <a:spcPts val="500"/>
              </a:spcBef>
              <a:spcAft>
                <a:spcPts val="0"/>
              </a:spcAft>
            </a:pPr>
            <a:endParaRPr lang="en-US" dirty="0">
              <a:latin typeface="Century Gothic" panose="020B0502020202020204" pitchFamily="34" charset="0"/>
            </a:endParaRPr>
          </a:p>
          <a:p>
            <a:pPr marL="305435" indent="-305435">
              <a:lnSpc>
                <a:spcPct val="90000"/>
              </a:lnSpc>
              <a:spcBef>
                <a:spcPts val="1000"/>
              </a:spcBef>
            </a:pPr>
            <a:r>
              <a:rPr lang="en-US" sz="1400" b="1" dirty="0">
                <a:solidFill>
                  <a:srgbClr val="000000"/>
                </a:solidFill>
                <a:latin typeface="Century Gothic" panose="020B0502020202020204" pitchFamily="34" charset="0"/>
              </a:rPr>
              <a:t>Total expenditures reported to date</a:t>
            </a:r>
            <a:r>
              <a:rPr lang="en-US" sz="1400" dirty="0">
                <a:solidFill>
                  <a:srgbClr val="000000"/>
                </a:solidFill>
                <a:latin typeface="Century Gothic" panose="020B0502020202020204" pitchFamily="34" charset="0"/>
              </a:rPr>
              <a:t>: $216,646.21</a:t>
            </a:r>
            <a:endParaRPr lang="en-US" sz="1400" dirty="0">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sz="1400" b="1" dirty="0">
                <a:solidFill>
                  <a:srgbClr val="000000"/>
                </a:solidFill>
                <a:latin typeface="Century Gothic" panose="020B0502020202020204" pitchFamily="34" charset="0"/>
              </a:rPr>
              <a:t>Remaining budget</a:t>
            </a:r>
            <a:r>
              <a:rPr lang="en-US" sz="1400" dirty="0">
                <a:solidFill>
                  <a:srgbClr val="000000"/>
                </a:solidFill>
                <a:latin typeface="Century Gothic" panose="020B0502020202020204" pitchFamily="34" charset="0"/>
              </a:rPr>
              <a:t>: $479,029.45</a:t>
            </a:r>
            <a:endParaRPr lang="en-US" sz="1400" dirty="0">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sz="1400" b="1" dirty="0">
                <a:solidFill>
                  <a:srgbClr val="000000"/>
                </a:solidFill>
                <a:latin typeface="Century Gothic" panose="020B0502020202020204" pitchFamily="34" charset="0"/>
              </a:rPr>
              <a:t>Planned work in the next ~two weeks</a:t>
            </a:r>
            <a:r>
              <a:rPr lang="en-US" sz="1400" dirty="0">
                <a:solidFill>
                  <a:srgbClr val="000000"/>
                </a:solidFill>
                <a:latin typeface="Century Gothic" panose="020B0502020202020204" pitchFamily="34" charset="0"/>
              </a:rPr>
              <a:t>: </a:t>
            </a:r>
          </a:p>
          <a:p>
            <a:pPr marL="629920" lvl="1" indent="-269875">
              <a:lnSpc>
                <a:spcPct val="80000"/>
              </a:lnSpc>
              <a:spcBef>
                <a:spcPts val="500"/>
              </a:spcBef>
              <a:spcAft>
                <a:spcPts val="0"/>
              </a:spcAft>
            </a:pPr>
            <a:r>
              <a:rPr lang="en-US" sz="1400" dirty="0">
                <a:solidFill>
                  <a:srgbClr val="000000"/>
                </a:solidFill>
                <a:latin typeface="Century Gothic" panose="020B0502020202020204" pitchFamily="34" charset="0"/>
              </a:rPr>
              <a:t>Submit Invoice 8 to SGC for reimbursement</a:t>
            </a:r>
          </a:p>
          <a:p>
            <a:pPr marL="629920" lvl="1" indent="-269875">
              <a:lnSpc>
                <a:spcPct val="80000"/>
              </a:lnSpc>
              <a:spcBef>
                <a:spcPts val="500"/>
              </a:spcBef>
              <a:spcAft>
                <a:spcPts val="0"/>
              </a:spcAft>
            </a:pPr>
            <a:r>
              <a:rPr lang="en-US" sz="1400" dirty="0">
                <a:solidFill>
                  <a:srgbClr val="000000"/>
                </a:solidFill>
                <a:latin typeface="Century Gothic" panose="020B0502020202020204" pitchFamily="34" charset="0"/>
              </a:rPr>
              <a:t>Send out schedule to Partners for Invoice 9 submission; due by 2/28</a:t>
            </a:r>
            <a:endParaRPr lang="en-US" sz="1400" dirty="0">
              <a:latin typeface="Century Gothic" panose="020B0502020202020204" pitchFamily="34" charset="0"/>
            </a:endParaRPr>
          </a:p>
          <a:p>
            <a:pPr marL="629285" lvl="1" indent="-305435"/>
            <a:endParaRPr lang="en-US" sz="1400" dirty="0">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b="1" dirty="0"/>
          </a:p>
          <a:p>
            <a:pPr marL="629435" lvl="1" indent="-305435"/>
            <a:r>
              <a:rPr lang="en-US" dirty="0">
                <a:latin typeface="Century Gothic"/>
              </a:rPr>
              <a:t>Coordination with Public Works and Union Pacific Railroad for railroad crossing</a:t>
            </a:r>
          </a:p>
          <a:p>
            <a:pPr marL="629435" lvl="1" indent="-305435"/>
            <a:r>
              <a:rPr lang="en-US" dirty="0">
                <a:latin typeface="Century Gothic"/>
              </a:rPr>
              <a:t>Prepare documents for payment and agreement with Union Pacific Railroad</a:t>
            </a:r>
          </a:p>
          <a:p>
            <a:pPr marL="305435" indent="-305435"/>
            <a:r>
              <a:rPr lang="en-US" b="1" dirty="0">
                <a:latin typeface="Century Gothic"/>
              </a:rPr>
              <a:t>Total expenditures reported to date</a:t>
            </a:r>
            <a:r>
              <a:rPr lang="en-US" dirty="0">
                <a:latin typeface="Century Gothic"/>
              </a:rPr>
              <a:t>: $ 9,752.89</a:t>
            </a:r>
            <a:endParaRPr lang="en-US" dirty="0">
              <a:highlight>
                <a:srgbClr val="FFFF00"/>
              </a:highlight>
              <a:latin typeface="Century Gothic"/>
            </a:endParaRPr>
          </a:p>
          <a:p>
            <a:pPr marL="305435" indent="-305435"/>
            <a:endParaRPr lang="en-US" dirty="0"/>
          </a:p>
          <a:p>
            <a:pPr marL="305435" indent="-305435"/>
            <a:r>
              <a:rPr lang="en-US" b="1" dirty="0">
                <a:latin typeface="Century Gothic"/>
              </a:rPr>
              <a:t>Remaining budget</a:t>
            </a:r>
            <a:r>
              <a:rPr lang="en-US" dirty="0">
                <a:latin typeface="Century Gothic"/>
              </a:rPr>
              <a:t>: $ 5,171,420.26</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 </a:t>
            </a:r>
          </a:p>
          <a:p>
            <a:pPr marL="629435" lvl="1" indent="-305435"/>
            <a:r>
              <a:rPr lang="en-US" dirty="0">
                <a:latin typeface="Century Gothic"/>
              </a:rPr>
              <a:t>Submit Union Pacific Railroad staff report and associated documents for legal review</a:t>
            </a:r>
          </a:p>
          <a:p>
            <a:pPr marL="629435" lvl="1" indent="-305435"/>
            <a:r>
              <a:rPr lang="en-US" dirty="0">
                <a:latin typeface="Century Gothic"/>
              </a:rPr>
              <a:t>Working session with Pogo Park to review 35% plans and continued community engagement</a:t>
            </a:r>
            <a:endParaRPr lang="en-US" dirty="0"/>
          </a:p>
          <a:p>
            <a:pPr marL="629435" lvl="1" indent="-305435"/>
            <a:endParaRPr lang="en-US" dirty="0">
              <a:latin typeface="Century Gothic"/>
            </a:endParaRPr>
          </a:p>
          <a:p>
            <a:pPr marL="305435" indent="-305435"/>
            <a:endParaRPr lang="en-US" dirty="0">
              <a:highlight>
                <a:srgbClr val="FFFF00"/>
              </a:highlight>
              <a:latin typeface="Century Gothic"/>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a:t>
            </a:r>
          </a:p>
          <a:p>
            <a:pPr marL="629920" lvl="1" indent="-305435"/>
            <a:r>
              <a:rPr lang="en-US" dirty="0">
                <a:ea typeface="+mn-lt"/>
                <a:cs typeface="+mn-lt"/>
              </a:rPr>
              <a:t>Attendance/Participation to voice thoughts about a potential housing development project at a Design Review Board (DRB) meeting with the San Francisco Bay Conservation and Development Commission (BCDC)</a:t>
            </a:r>
            <a:endParaRPr lang="en-US" dirty="0"/>
          </a:p>
          <a:p>
            <a:pPr marL="629920" lvl="1" indent="-305435"/>
            <a:r>
              <a:rPr lang="en-US" dirty="0">
                <a:ea typeface="+mn-lt"/>
                <a:cs typeface="+mn-lt"/>
              </a:rPr>
              <a:t>Submission of a grant application to the Municipal Transportation Commission (MTC) for additional project funds. </a:t>
            </a:r>
            <a:endParaRPr lang="en-US" dirty="0"/>
          </a:p>
          <a:p>
            <a:pPr marL="629920" lvl="1" indent="-305435"/>
            <a:r>
              <a:rPr lang="en-US" dirty="0">
                <a:ea typeface="+mn-lt"/>
                <a:cs typeface="+mn-lt"/>
              </a:rPr>
              <a:t>Coordination meetings with project team and external stakeholders </a:t>
            </a:r>
            <a:endParaRPr lang="en-US" dirty="0"/>
          </a:p>
          <a:p>
            <a:pPr marL="629920" lvl="1" indent="-305435"/>
            <a:r>
              <a:rPr lang="en-US" dirty="0">
                <a:ea typeface="+mn-lt"/>
                <a:cs typeface="+mn-lt"/>
              </a:rPr>
              <a:t>Planning and coordination of project. </a:t>
            </a:r>
            <a:endParaRPr lang="en-US" dirty="0"/>
          </a:p>
          <a:p>
            <a:pPr marL="629920" lvl="1" indent="-305435"/>
            <a:r>
              <a:rPr lang="en-US" dirty="0">
                <a:ea typeface="+mn-lt"/>
                <a:cs typeface="+mn-lt"/>
              </a:rPr>
              <a:t>Planning and coordination of community engagement.</a:t>
            </a:r>
            <a:endParaRPr lang="en-US" dirty="0"/>
          </a:p>
          <a:p>
            <a:pPr marL="629285" lvl="1" indent="-305435"/>
            <a:endParaRPr lang="en-US" dirty="0">
              <a:latin typeface="Century Gothic"/>
            </a:endParaRPr>
          </a:p>
          <a:p>
            <a:pPr marL="305435" indent="-305435"/>
            <a:r>
              <a:rPr lang="en-US" b="1" dirty="0">
                <a:latin typeface="Century Gothic"/>
              </a:rPr>
              <a:t>Total expenditures reported to date</a:t>
            </a:r>
            <a:r>
              <a:rPr lang="en-US" dirty="0">
                <a:latin typeface="Century Gothic"/>
              </a:rPr>
              <a:t>: $</a:t>
            </a:r>
            <a:r>
              <a:rPr lang="en-US" sz="1800" kern="1200" dirty="0">
                <a:effectLst/>
                <a:latin typeface="Century Gothic"/>
              </a:rPr>
              <a:t> 42,512.01</a:t>
            </a:r>
            <a:endParaRPr lang="en-US" dirty="0"/>
          </a:p>
          <a:p>
            <a:pPr marL="305435" indent="-305435"/>
            <a:r>
              <a:rPr lang="en-US" b="1" dirty="0">
                <a:latin typeface="Century Gothic"/>
              </a:rPr>
              <a:t>Remaining budget</a:t>
            </a:r>
            <a:r>
              <a:rPr lang="en-US" dirty="0">
                <a:latin typeface="Century Gothic"/>
              </a:rPr>
              <a:t>: $ 4,773,641.59</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a:t>
            </a:r>
            <a:endParaRPr lang="en-US" b="1" dirty="0">
              <a:latin typeface="Century Gothic"/>
            </a:endParaRPr>
          </a:p>
          <a:p>
            <a:pPr marL="629920" lvl="1" indent="-305435"/>
            <a:r>
              <a:rPr lang="en-US" dirty="0">
                <a:ea typeface="+mn-lt"/>
                <a:cs typeface="+mn-lt"/>
              </a:rPr>
              <a:t>Continued Design Work and Community Engagement Planning.  </a:t>
            </a:r>
            <a:endParaRPr lang="en-US" dirty="0">
              <a:latin typeface="Century Gothic"/>
            </a:endParaRPr>
          </a:p>
          <a:p>
            <a:pPr marL="629920" lvl="1" indent="-305435"/>
            <a:r>
              <a:rPr lang="en-US" dirty="0">
                <a:ea typeface="+mn-lt"/>
                <a:cs typeface="+mn-lt"/>
              </a:rPr>
              <a:t>Permitting coordination work</a:t>
            </a:r>
            <a:endParaRPr lang="en-US" dirty="0"/>
          </a:p>
          <a:p>
            <a:pPr marL="629920" lvl="1" indent="-305435"/>
            <a:endParaRPr lang="en-US" dirty="0">
              <a:latin typeface="Century Gothic"/>
            </a:endParaRPr>
          </a:p>
          <a:p>
            <a:pPr marL="629285" lvl="1" indent="-305435"/>
            <a:endParaRPr lang="en-US"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p>
          <a:p>
            <a:pPr marL="629435" lvl="1" indent="-305435"/>
            <a:r>
              <a:rPr lang="en-US" dirty="0">
                <a:solidFill>
                  <a:srgbClr val="3D3D3D"/>
                </a:solidFill>
                <a:latin typeface="Century Gothic"/>
              </a:rPr>
              <a:t>Began design of </a:t>
            </a:r>
            <a:r>
              <a:rPr lang="en-US" dirty="0" err="1">
                <a:solidFill>
                  <a:srgbClr val="3D3D3D"/>
                </a:solidFill>
                <a:latin typeface="Century Gothic"/>
              </a:rPr>
              <a:t>eBLL</a:t>
            </a:r>
            <a:r>
              <a:rPr lang="en-US" dirty="0">
                <a:solidFill>
                  <a:srgbClr val="3D3D3D"/>
                </a:solidFill>
                <a:latin typeface="Century Gothic"/>
              </a:rPr>
              <a:t> logo</a:t>
            </a:r>
            <a:endParaRPr lang="en-US" dirty="0">
              <a:solidFill>
                <a:srgbClr val="3D3D3D"/>
              </a:solidFill>
              <a:latin typeface="Gill Sans MT"/>
            </a:endParaRPr>
          </a:p>
          <a:p>
            <a:pPr marL="629920" lvl="1" indent="-305435"/>
            <a:endParaRPr lang="en-US" dirty="0">
              <a:solidFill>
                <a:srgbClr val="000000"/>
              </a:solidFill>
              <a:latin typeface="Arial"/>
              <a:cs typeface="Arial"/>
            </a:endParaRPr>
          </a:p>
          <a:p>
            <a:pPr marL="305435" indent="-305435"/>
            <a:r>
              <a:rPr lang="en-US" b="1" dirty="0">
                <a:latin typeface="Century Gothic"/>
              </a:rPr>
              <a:t>Total expenditures reported to date</a:t>
            </a:r>
            <a:r>
              <a:rPr lang="en-US" dirty="0">
                <a:latin typeface="Century Gothic"/>
              </a:rPr>
              <a:t>: $ 116,775.68</a:t>
            </a:r>
            <a:endParaRPr lang="en-US" dirty="0">
              <a:solidFill>
                <a:srgbClr val="000000"/>
              </a:solidFill>
              <a:latin typeface="Arial"/>
              <a:cs typeface="Arial"/>
            </a:endParaRPr>
          </a:p>
          <a:p>
            <a:pPr marL="305435" indent="-305435"/>
            <a:r>
              <a:rPr lang="en-US" b="1" dirty="0">
                <a:latin typeface="Century Gothic"/>
              </a:rPr>
              <a:t>Remaining budget</a:t>
            </a:r>
            <a:r>
              <a:rPr lang="en-US" dirty="0">
                <a:latin typeface="Century Gothic"/>
              </a:rPr>
              <a:t>: $</a:t>
            </a:r>
            <a:r>
              <a:rPr lang="en-US" kern="1200" dirty="0">
                <a:effectLst/>
                <a:latin typeface="Century Gothic"/>
              </a:rPr>
              <a:t> 2,344,276.31</a:t>
            </a:r>
            <a:endParaRPr lang="en-US" dirty="0"/>
          </a:p>
          <a:p>
            <a:pPr marL="629920" lvl="1"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a:t>
            </a:r>
            <a:endParaRPr lang="en-US" dirty="0"/>
          </a:p>
          <a:p>
            <a:pPr marL="629435" lvl="1" indent="-305435"/>
            <a:r>
              <a:rPr lang="en-US">
                <a:solidFill>
                  <a:srgbClr val="3D3D3D"/>
                </a:solidFill>
                <a:latin typeface="Century Gothic"/>
                <a:cs typeface="Arial"/>
              </a:rPr>
              <a:t>Begin </a:t>
            </a:r>
            <a:r>
              <a:rPr lang="en-US" dirty="0">
                <a:solidFill>
                  <a:srgbClr val="3D3D3D"/>
                </a:solidFill>
                <a:latin typeface="Century Gothic"/>
                <a:cs typeface="Arial"/>
              </a:rPr>
              <a:t>outreach for MLK Jr. Day of Service at Richmond Greenway</a:t>
            </a:r>
          </a:p>
          <a:p>
            <a:pPr marL="305435" indent="-305435"/>
            <a:endParaRPr lang="en-US" dirty="0">
              <a:solidFill>
                <a:srgbClr val="3D3D3D"/>
              </a:solidFill>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Myriad Pro" panose="020B0503030403020204" pitchFamily="34" charset="0"/>
                <a:ea typeface="Open Sans" pitchFamily="2" charset="0"/>
                <a:cs typeface="Open Sans" pitchFamily="2" charset="0"/>
              </a:rPr>
              <a:t>eBike</a:t>
            </a:r>
            <a:r>
              <a:rPr lang="en-US" sz="4000" b="1" kern="1500" cap="none">
                <a:solidFill>
                  <a:schemeClr val="bg1"/>
                </a:solidFill>
                <a:latin typeface="Myriad Pro" panose="020B0503030403020204" pitchFamily="34" charset="0"/>
                <a:ea typeface="Open Sans" pitchFamily="2" charset="0"/>
                <a:cs typeface="Open Sans" pitchFamily="2" charset="0"/>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dirty="0">
              <a:solidFill>
                <a:srgbClr val="000000"/>
              </a:solidFill>
              <a:latin typeface="Century Gothic"/>
            </a:endParaRPr>
          </a:p>
          <a:p>
            <a:pPr marL="629920" lvl="1" indent="-305435"/>
            <a:r>
              <a:rPr lang="en-US" dirty="0">
                <a:solidFill>
                  <a:srgbClr val="3D3D3D"/>
                </a:solidFill>
                <a:latin typeface="Century Gothic"/>
              </a:rPr>
              <a:t>Completed Battery Storage installation for three clients.</a:t>
            </a:r>
            <a:endParaRPr lang="en-US" dirty="0">
              <a:solidFill>
                <a:srgbClr val="000000"/>
              </a:solidFill>
              <a:latin typeface="Century Gothic"/>
            </a:endParaRPr>
          </a:p>
          <a:p>
            <a:pPr marL="629920" lvl="1" indent="-305435"/>
            <a:r>
              <a:rPr lang="en-US" dirty="0">
                <a:latin typeface="Century Gothic"/>
              </a:rPr>
              <a:t>Met with COR Admin team to strategize </a:t>
            </a:r>
          </a:p>
          <a:p>
            <a:pPr marL="629920" lvl="1" indent="-305435"/>
            <a:r>
              <a:rPr lang="en-US" dirty="0">
                <a:latin typeface="Century Gothic"/>
              </a:rPr>
              <a:t>Registered for participation in MLK event on January 20th and WCCUSD school fair on January 25th</a:t>
            </a:r>
          </a:p>
          <a:p>
            <a:pPr marL="324485" lvl="1" indent="0">
              <a:buNone/>
            </a:pPr>
            <a:endParaRPr lang="en-US" dirty="0">
              <a:latin typeface="Century Gothic"/>
            </a:endParaRPr>
          </a:p>
          <a:p>
            <a:pPr marL="305435" indent="-305435"/>
            <a:r>
              <a:rPr lang="en-US" b="1" dirty="0">
                <a:latin typeface="Century Gothic"/>
              </a:rPr>
              <a:t>Total expenditures reported to date</a:t>
            </a:r>
            <a:r>
              <a:rPr lang="en-US" dirty="0">
                <a:latin typeface="Century Gothic"/>
              </a:rPr>
              <a:t>: $ 334,046.56</a:t>
            </a:r>
            <a:endParaRPr lang="en-US" dirty="0">
              <a:highlight>
                <a:srgbClr val="FFFF00"/>
              </a:highlight>
              <a:latin typeface="Century Gothic"/>
            </a:endParaRPr>
          </a:p>
          <a:p>
            <a:pPr marL="305435" indent="-305435"/>
            <a:r>
              <a:rPr lang="en-US" b="1" dirty="0">
                <a:latin typeface="Century Gothic"/>
              </a:rPr>
              <a:t>Remaining budget</a:t>
            </a:r>
            <a:r>
              <a:rPr lang="en-US" dirty="0">
                <a:latin typeface="Century Gothic"/>
              </a:rPr>
              <a:t>: $</a:t>
            </a:r>
            <a:r>
              <a:rPr lang="en-US" sz="1800" kern="1200" dirty="0">
                <a:effectLst/>
                <a:latin typeface="Century Gothic"/>
              </a:rPr>
              <a:t> 6,632,649.35</a:t>
            </a:r>
            <a:endParaRPr lang="en-US" dirty="0">
              <a:highlight>
                <a:srgbClr val="FFFF00"/>
              </a:highlight>
              <a:latin typeface="Century Gothic"/>
            </a:endParaRPr>
          </a:p>
          <a:p>
            <a:pPr marL="305435" indent="-305435"/>
            <a:r>
              <a:rPr lang="en-US" b="1" dirty="0">
                <a:latin typeface="Century Gothic"/>
              </a:rPr>
              <a:t>Planned work in the next ~two weeks</a:t>
            </a:r>
            <a:r>
              <a:rPr lang="en-US" dirty="0">
                <a:latin typeface="Century Gothic"/>
              </a:rPr>
              <a:t>: </a:t>
            </a:r>
            <a:endParaRPr lang="en-US" dirty="0">
              <a:solidFill>
                <a:srgbClr val="000000"/>
              </a:solidFill>
              <a:latin typeface="Century Gothic"/>
            </a:endParaRPr>
          </a:p>
          <a:p>
            <a:pPr marL="629920" lvl="1" indent="-305435"/>
            <a:r>
              <a:rPr lang="en-US" dirty="0">
                <a:latin typeface="Century Gothic"/>
              </a:rPr>
              <a:t>Participation in MLK Celebration event on January 20th</a:t>
            </a:r>
            <a:endParaRPr lang="en-US" dirty="0">
              <a:solidFill>
                <a:srgbClr val="000000"/>
              </a:solidFill>
              <a:latin typeface="Century Gothic"/>
            </a:endParaRPr>
          </a:p>
          <a:p>
            <a:pPr marL="629920" lvl="1" indent="-305435"/>
            <a:r>
              <a:rPr lang="en-US" dirty="0">
                <a:latin typeface="Century Gothic"/>
              </a:rPr>
              <a:t>Participation in WCCUSD school </a:t>
            </a:r>
            <a:r>
              <a:rPr lang="en-US" dirty="0" err="1">
                <a:latin typeface="Century Gothic"/>
              </a:rPr>
              <a:t>faie</a:t>
            </a:r>
            <a:r>
              <a:rPr lang="en-US" dirty="0">
                <a:latin typeface="Century Gothic"/>
              </a:rPr>
              <a:t> event on January 25th</a:t>
            </a:r>
          </a:p>
          <a:p>
            <a:pPr marL="629920" lvl="1" indent="-305435"/>
            <a:endParaRPr lang="en-US" dirty="0">
              <a:highlight>
                <a:srgbClr val="FFFF00"/>
              </a:highlight>
              <a:latin typeface="Century Gothic"/>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330465"/>
            <a:ext cx="11187793" cy="3932338"/>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b="1" dirty="0"/>
          </a:p>
          <a:p>
            <a:pPr marL="629920" lvl="1" indent="-305435"/>
            <a:r>
              <a:rPr lang="en-US" dirty="0">
                <a:latin typeface="Century Gothic"/>
              </a:rPr>
              <a:t>Developing Water Catchment pilot designs for Richmond sites</a:t>
            </a:r>
          </a:p>
          <a:p>
            <a:pPr marL="629920" lvl="1" indent="-305435"/>
            <a:r>
              <a:rPr lang="en-US" dirty="0">
                <a:latin typeface="Century Gothic"/>
              </a:rPr>
              <a:t>3 drip irrigation systems installed.</a:t>
            </a:r>
          </a:p>
          <a:p>
            <a:pPr marL="899795" lvl="2" indent="-269875"/>
            <a:r>
              <a:rPr lang="en-US" dirty="0">
                <a:latin typeface="Century Gothic"/>
              </a:rPr>
              <a:t>approximately 33,000 gallons annual water savings achieved</a:t>
            </a:r>
          </a:p>
          <a:p>
            <a:pPr marL="305435" indent="-305435"/>
            <a:r>
              <a:rPr lang="en-US" b="1" dirty="0">
                <a:latin typeface="Century Gothic"/>
              </a:rPr>
              <a:t>Total expenditures reported to date</a:t>
            </a:r>
            <a:r>
              <a:rPr lang="en-US" dirty="0">
                <a:latin typeface="Century Gothic"/>
              </a:rPr>
              <a:t>: $</a:t>
            </a:r>
            <a:r>
              <a:rPr lang="en-US" sz="1800" kern="1200" dirty="0">
                <a:effectLst/>
                <a:latin typeface="Century Gothic"/>
              </a:rPr>
              <a:t> 174,570.02</a:t>
            </a:r>
            <a:endParaRPr lang="en-US" dirty="0">
              <a:highlight>
                <a:srgbClr val="FFFF00"/>
              </a:highlight>
              <a:latin typeface="Century Gothic"/>
            </a:endParaRPr>
          </a:p>
          <a:p>
            <a:pPr marL="305435" indent="-305435"/>
            <a:r>
              <a:rPr lang="en-US" b="1" dirty="0">
                <a:latin typeface="Century Gothic"/>
              </a:rPr>
              <a:t>Remaining budget</a:t>
            </a:r>
            <a:r>
              <a:rPr lang="en-US" dirty="0">
                <a:latin typeface="Century Gothic"/>
              </a:rPr>
              <a:t>: $</a:t>
            </a:r>
            <a:r>
              <a:rPr lang="en-US" sz="1800" kern="1200" dirty="0">
                <a:effectLst/>
                <a:latin typeface="Century Gothic"/>
              </a:rPr>
              <a:t> 1,506,133.76</a:t>
            </a:r>
            <a:endParaRPr lang="en-US" dirty="0">
              <a:highlight>
                <a:srgbClr val="FFFF00"/>
              </a:highlight>
              <a:latin typeface="Century Gothic"/>
            </a:endParaRPr>
          </a:p>
          <a:p>
            <a:pPr marL="305435" indent="-305435"/>
            <a:r>
              <a:rPr lang="en-US" b="1" dirty="0">
                <a:latin typeface="Century Gothic"/>
              </a:rPr>
              <a:t>Planned work in the next ~two weeks</a:t>
            </a:r>
            <a:r>
              <a:rPr lang="en-US" dirty="0">
                <a:latin typeface="Century Gothic"/>
              </a:rPr>
              <a:t>: </a:t>
            </a:r>
            <a:endParaRPr lang="en-US" dirty="0"/>
          </a:p>
          <a:p>
            <a:pPr marL="629920" lvl="1" indent="-305435"/>
            <a:r>
              <a:rPr lang="en-US" dirty="0">
                <a:latin typeface="Century Gothic"/>
              </a:rPr>
              <a:t>Finalizing water catchment system designs</a:t>
            </a:r>
          </a:p>
          <a:p>
            <a:pPr marL="629920" lvl="1" indent="-305435"/>
            <a:r>
              <a:rPr lang="en-US" dirty="0">
                <a:latin typeface="Century Gothic"/>
              </a:rPr>
              <a:t>Propagation efforts to get drought-tolerant plants ready for installation</a:t>
            </a:r>
          </a:p>
          <a:p>
            <a:pPr marL="629920" lvl="1" indent="-305435"/>
            <a:r>
              <a:rPr lang="en-US" dirty="0">
                <a:latin typeface="Century Gothic"/>
              </a:rPr>
              <a:t>Additional drip irrigation system installations for Iron Triangle homeowners.</a:t>
            </a:r>
          </a:p>
          <a:p>
            <a:pPr marL="629920" lvl="1" indent="-305435"/>
            <a:r>
              <a:rPr lang="en-US" dirty="0">
                <a:latin typeface="Century Gothic"/>
              </a:rPr>
              <a:t>Finishing design for and installing one multi-system home (including laundry-to-landscape greywater, drip irrigation, native drought-tolerant plants)</a:t>
            </a: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dirty="0">
                <a:latin typeface="Century Gothic"/>
              </a:rPr>
              <a:t>Work completed since last meeting: </a:t>
            </a:r>
            <a:endParaRPr lang="en-US" dirty="0">
              <a:latin typeface="Century Gothic"/>
            </a:endParaRPr>
          </a:p>
          <a:p>
            <a:pPr marL="629920" indent="-305435">
              <a:buFont typeface="Wingdings 2"/>
              <a:buChar char=""/>
            </a:pPr>
            <a:r>
              <a:rPr lang="en-US" dirty="0">
                <a:ea typeface="+mn-lt"/>
                <a:cs typeface="+mn-lt"/>
              </a:rPr>
              <a:t>Planted 10 new trees, for a total of 85</a:t>
            </a:r>
          </a:p>
          <a:p>
            <a:pPr marL="629920" indent="-305435">
              <a:buFont typeface="Wingdings 2"/>
              <a:buChar char=""/>
            </a:pPr>
            <a:r>
              <a:rPr lang="en-US" dirty="0">
                <a:ea typeface="+mn-lt"/>
                <a:cs typeface="+mn-lt"/>
              </a:rPr>
              <a:t>Continue to canvass for tree adoptees</a:t>
            </a:r>
          </a:p>
          <a:p>
            <a:pPr marL="629435" lvl="1" indent="-305435">
              <a:buFont typeface="Wingdings 2"/>
              <a:buChar char=""/>
            </a:pPr>
            <a:r>
              <a:rPr lang="en-US" sz="1800" dirty="0">
                <a:ea typeface="+mn-lt"/>
                <a:cs typeface="+mn-lt"/>
              </a:rPr>
              <a:t>Attend meetings for MLK Day of Service event, Jan 20</a:t>
            </a:r>
          </a:p>
          <a:p>
            <a:pPr marL="629435" lvl="1" indent="-305435">
              <a:buFont typeface="Wingdings 2"/>
              <a:buChar char=""/>
            </a:pPr>
            <a:r>
              <a:rPr lang="en-US" sz="1800" dirty="0">
                <a:ea typeface="+mn-lt"/>
                <a:cs typeface="+mn-lt"/>
              </a:rPr>
              <a:t>Hired new Field Foreman, Jose Zamora to support Urban Forestry programs</a:t>
            </a:r>
          </a:p>
          <a:p>
            <a:pPr marL="305435" indent="-305435">
              <a:buFont typeface="Wingdings 2"/>
              <a:buChar char=""/>
            </a:pPr>
            <a:endParaRPr lang="en-US" dirty="0">
              <a:latin typeface="Gill Sans MT"/>
            </a:endParaRPr>
          </a:p>
          <a:p>
            <a:pPr marL="305435" indent="-305435"/>
            <a:r>
              <a:rPr lang="en-US" b="1" dirty="0">
                <a:latin typeface="Century Gothic"/>
              </a:rPr>
              <a:t>Total expenditures reported to date</a:t>
            </a:r>
            <a:r>
              <a:rPr lang="en-US" dirty="0">
                <a:latin typeface="Century Gothic"/>
              </a:rPr>
              <a:t>: $</a:t>
            </a:r>
            <a:r>
              <a:rPr lang="en-US" sz="1800" kern="1200" dirty="0">
                <a:effectLst/>
                <a:latin typeface="Century Gothic"/>
              </a:rPr>
              <a:t> 102,596.45</a:t>
            </a:r>
            <a:endParaRPr lang="en-US" dirty="0">
              <a:highlight>
                <a:srgbClr val="FFFF00"/>
              </a:highlight>
              <a:latin typeface="Century Gothic"/>
            </a:endParaRPr>
          </a:p>
          <a:p>
            <a:pPr marL="305435" indent="-305435"/>
            <a:r>
              <a:rPr lang="en-US" b="1" dirty="0">
                <a:latin typeface="Century Gothic"/>
              </a:rPr>
              <a:t>Remaining budget</a:t>
            </a:r>
            <a:r>
              <a:rPr lang="en-US" dirty="0">
                <a:latin typeface="Century Gothic"/>
              </a:rPr>
              <a:t>: $</a:t>
            </a:r>
            <a:r>
              <a:rPr lang="en-US" sz="1800" kern="1200" dirty="0">
                <a:effectLst/>
                <a:latin typeface="Century Gothic"/>
              </a:rPr>
              <a:t> 985,416.30</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  </a:t>
            </a:r>
            <a:endParaRPr lang="en-US" dirty="0">
              <a:solidFill>
                <a:srgbClr val="000000"/>
              </a:solidFill>
              <a:latin typeface="Century Gothic"/>
            </a:endParaRPr>
          </a:p>
          <a:p>
            <a:pPr marL="629920" lvl="1" indent="-305435"/>
            <a:r>
              <a:rPr lang="en-US" dirty="0">
                <a:latin typeface="Century Gothic"/>
              </a:rPr>
              <a:t> </a:t>
            </a:r>
            <a:r>
              <a:rPr lang="en-US" sz="1800" dirty="0">
                <a:ea typeface="+mn-lt"/>
                <a:cs typeface="+mn-lt"/>
              </a:rPr>
              <a:t>6-7 new tree plantings on MLK Day of Service</a:t>
            </a:r>
          </a:p>
          <a:p>
            <a:pPr marL="629920" lvl="1" indent="-305435"/>
            <a:endParaRPr lang="en-US" dirty="0">
              <a:highlight>
                <a:srgbClr val="FFFF00"/>
              </a:highlight>
              <a:latin typeface="Century Gothic"/>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a:t>
            </a:r>
            <a:endParaRPr lang="en-US" sz="1000" dirty="0">
              <a:solidFill>
                <a:srgbClr val="000000"/>
              </a:solidFill>
              <a:latin typeface="Arial"/>
              <a:cs typeface="Arial"/>
            </a:endParaRPr>
          </a:p>
          <a:p>
            <a:pPr marL="629920" lvl="1" indent="-305435"/>
            <a:r>
              <a:rPr lang="en-US" dirty="0">
                <a:solidFill>
                  <a:srgbClr val="000000"/>
                </a:solidFill>
                <a:latin typeface="Century Gothic"/>
                <a:cs typeface="Arial"/>
              </a:rPr>
              <a:t>Completed invoice #7</a:t>
            </a:r>
          </a:p>
          <a:p>
            <a:pPr marL="629920" lvl="1" indent="-305435"/>
            <a:endParaRPr lang="en-US" dirty="0">
              <a:solidFill>
                <a:srgbClr val="000000"/>
              </a:solidFill>
              <a:latin typeface="Century Gothic"/>
              <a:cs typeface="Arial"/>
            </a:endParaRPr>
          </a:p>
          <a:p>
            <a:pPr marL="305435" indent="-305435"/>
            <a:r>
              <a:rPr lang="en-US" b="1" dirty="0">
                <a:latin typeface="Century Gothic"/>
              </a:rPr>
              <a:t>Total expenditures reported to date</a:t>
            </a:r>
            <a:r>
              <a:rPr lang="en-US" dirty="0">
                <a:latin typeface="Century Gothic"/>
              </a:rPr>
              <a:t>: $</a:t>
            </a:r>
            <a:r>
              <a:rPr lang="en-US" sz="1800" kern="1200" dirty="0">
                <a:effectLst/>
                <a:latin typeface="Century Gothic"/>
              </a:rPr>
              <a:t> 46,611.62</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Remaining budget</a:t>
            </a:r>
            <a:r>
              <a:rPr lang="en-US" dirty="0">
                <a:latin typeface="Century Gothic"/>
              </a:rPr>
              <a:t>: $</a:t>
            </a:r>
            <a:r>
              <a:rPr lang="en-US" sz="1800" kern="1200" dirty="0">
                <a:effectLst/>
                <a:latin typeface="Century Gothic"/>
              </a:rPr>
              <a:t> 908,432.38</a:t>
            </a:r>
            <a:endParaRPr lang="en-US" dirty="0">
              <a:latin typeface="Century Gothic"/>
            </a:endParaRPr>
          </a:p>
          <a:p>
            <a:pPr marL="305435" indent="-305435"/>
            <a:endParaRPr lang="en-US" dirty="0">
              <a:highlight>
                <a:srgbClr val="FFFF00"/>
              </a:highlight>
              <a:latin typeface="Century Gothic"/>
            </a:endParaRPr>
          </a:p>
          <a:p>
            <a:pPr marL="305435" indent="-305435"/>
            <a:r>
              <a:rPr lang="en-US" b="1" dirty="0">
                <a:latin typeface="Century Gothic"/>
              </a:rPr>
              <a:t>Planned work in the next ~two weeks</a:t>
            </a:r>
            <a:r>
              <a:rPr lang="en-US" dirty="0">
                <a:latin typeface="Century Gothic"/>
              </a:rPr>
              <a:t>:</a:t>
            </a:r>
            <a:endParaRPr lang="en-US" dirty="0">
              <a:latin typeface="Gill Sans MT" panose="020B0502020104020203"/>
            </a:endParaRPr>
          </a:p>
          <a:p>
            <a:pPr marL="629920" lvl="1" indent="-305435"/>
            <a:r>
              <a:rPr lang="en-US" dirty="0">
                <a:solidFill>
                  <a:srgbClr val="000000"/>
                </a:solidFill>
                <a:latin typeface="Century Gothic"/>
                <a:cs typeface="Arial"/>
              </a:rPr>
              <a:t>Finalize permitting with the City of Richmond</a:t>
            </a:r>
            <a:endParaRPr lang="en-US" dirty="0">
              <a:latin typeface="Century Gothic"/>
            </a:endParaRPr>
          </a:p>
          <a:p>
            <a:pPr marL="629920" lvl="1" indent="-305435"/>
            <a:endParaRPr lang="en-US" dirty="0">
              <a:solidFill>
                <a:srgbClr val="3D3D3D"/>
              </a:solidFill>
              <a:latin typeface="Century Gothic"/>
              <a:cs typeface="Arial"/>
            </a:endParaRPr>
          </a:p>
          <a:p>
            <a:pPr marL="899795" lvl="2" indent="-269875"/>
            <a:endParaRPr lang="en-US" dirty="0">
              <a:solidFill>
                <a:srgbClr val="222222"/>
              </a:solidFill>
              <a:latin typeface="Arial"/>
              <a:cs typeface="Arial"/>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a:t>
            </a:r>
            <a:endParaRPr lang="en-US" dirty="0">
              <a:solidFill>
                <a:srgbClr val="000000"/>
              </a:solidFill>
              <a:latin typeface="Century Gothic"/>
            </a:endParaRPr>
          </a:p>
          <a:p>
            <a:pPr marL="629920" lvl="1" indent="-305435"/>
            <a:r>
              <a:rPr lang="en-US" sz="1400" dirty="0">
                <a:solidFill>
                  <a:srgbClr val="000000"/>
                </a:solidFill>
                <a:latin typeface="Century Gothic"/>
              </a:rPr>
              <a:t>Created 2025 intake forms for tracking participants  </a:t>
            </a:r>
          </a:p>
          <a:p>
            <a:pPr marL="629920" lvl="1" indent="-305435"/>
            <a:r>
              <a:rPr lang="en-US" sz="1400" dirty="0">
                <a:solidFill>
                  <a:srgbClr val="000000"/>
                </a:solidFill>
                <a:latin typeface="Century Gothic"/>
              </a:rPr>
              <a:t>Started Fruit Tree order for 2025 Giveaway </a:t>
            </a:r>
            <a:endParaRPr lang="en-US" dirty="0">
              <a:solidFill>
                <a:srgbClr val="3D3D3D"/>
              </a:solidFill>
              <a:latin typeface="Gill Sans MT" panose="020B0502020104020203"/>
            </a:endParaRPr>
          </a:p>
          <a:p>
            <a:pPr marL="629920" lvl="1" indent="-305435"/>
            <a:r>
              <a:rPr lang="en-US" sz="1400" dirty="0">
                <a:solidFill>
                  <a:srgbClr val="000000"/>
                </a:solidFill>
                <a:latin typeface="Century Gothic"/>
              </a:rPr>
              <a:t>Created a landing page for Orchard For All! on our website.  </a:t>
            </a:r>
            <a:endParaRPr lang="en-US" dirty="0"/>
          </a:p>
          <a:p>
            <a:pPr marL="899795" lvl="2" indent="-269875"/>
            <a:r>
              <a:rPr lang="en-US" dirty="0">
                <a:solidFill>
                  <a:srgbClr val="000000"/>
                </a:solidFill>
                <a:ea typeface="+mn-lt"/>
                <a:cs typeface="+mn-lt"/>
              </a:rPr>
              <a:t>https://urbantilth.org/grow/orchard-for-all/</a:t>
            </a:r>
            <a:endParaRPr lang="en-US" dirty="0">
              <a:solidFill>
                <a:srgbClr val="000000"/>
              </a:solidFill>
              <a:latin typeface="Century Gothic"/>
            </a:endParaRPr>
          </a:p>
          <a:p>
            <a:pPr marL="629920" lvl="1" indent="-305435"/>
            <a:endParaRPr lang="en-US" sz="1400" dirty="0">
              <a:solidFill>
                <a:srgbClr val="000000"/>
              </a:solidFill>
              <a:latin typeface="Century Gothic"/>
            </a:endParaRPr>
          </a:p>
          <a:p>
            <a:pPr marL="305435" indent="-305435"/>
            <a:r>
              <a:rPr lang="en-US" b="1" dirty="0">
                <a:latin typeface="Century Gothic"/>
              </a:rPr>
              <a:t>Total expenditures reported to date</a:t>
            </a:r>
            <a:r>
              <a:rPr lang="en-US" dirty="0">
                <a:latin typeface="Century Gothic"/>
              </a:rPr>
              <a:t>: $</a:t>
            </a:r>
            <a:r>
              <a:rPr lang="en-US" kern="1200" dirty="0">
                <a:effectLst/>
                <a:latin typeface="Century Gothic"/>
              </a:rPr>
              <a:t> </a:t>
            </a:r>
            <a:r>
              <a:rPr lang="en-US" dirty="0">
                <a:latin typeface="Century Gothic"/>
              </a:rPr>
              <a:t>84,984.14</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Remaining budget</a:t>
            </a:r>
            <a:r>
              <a:rPr lang="en-US" dirty="0">
                <a:latin typeface="Century Gothic"/>
              </a:rPr>
              <a:t>: $</a:t>
            </a:r>
            <a:r>
              <a:rPr lang="en-US" kern="1200" dirty="0">
                <a:effectLst/>
                <a:latin typeface="Century Gothic"/>
              </a:rPr>
              <a:t> 1,083,229.49</a:t>
            </a:r>
            <a:endParaRPr lang="en-US" dirty="0">
              <a:highlight>
                <a:srgbClr val="FFFF00"/>
              </a:highlight>
              <a:latin typeface="Century Gothic"/>
            </a:endParaRPr>
          </a:p>
          <a:p>
            <a:pPr marL="305435"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a:t>
            </a:r>
            <a:endParaRPr lang="en-US" dirty="0">
              <a:solidFill>
                <a:srgbClr val="000000"/>
              </a:solidFill>
              <a:latin typeface="Century Gothic"/>
            </a:endParaRPr>
          </a:p>
          <a:p>
            <a:pPr marL="629920" lvl="1" indent="-305435"/>
            <a:r>
              <a:rPr lang="en-US" dirty="0">
                <a:solidFill>
                  <a:srgbClr val="3D3D3D"/>
                </a:solidFill>
                <a:latin typeface="Century Gothic"/>
              </a:rPr>
              <a:t>Finalize Gleaners Training Application form </a:t>
            </a:r>
          </a:p>
          <a:p>
            <a:pPr marL="629920" lvl="1" indent="-305435"/>
            <a:r>
              <a:rPr lang="en-US" dirty="0">
                <a:solidFill>
                  <a:srgbClr val="3D3D3D"/>
                </a:solidFill>
                <a:latin typeface="Century Gothic"/>
              </a:rPr>
              <a:t>Participate in 2025 MLK Day</a:t>
            </a:r>
          </a:p>
          <a:p>
            <a:pPr marL="610235" lvl="1" indent="-285750"/>
            <a:endParaRPr lang="en-US" dirty="0">
              <a:solidFill>
                <a:srgbClr val="000000"/>
              </a:solidFill>
              <a:latin typeface="Century Gothic"/>
            </a:endParaRPr>
          </a:p>
          <a:p>
            <a:pPr marL="610235" lvl="1" indent="-285750"/>
            <a:endParaRPr lang="en-US" dirty="0">
              <a:solidFill>
                <a:srgbClr val="000000"/>
              </a:solidFill>
              <a:latin typeface="Century Gothic"/>
            </a:endParaRPr>
          </a:p>
          <a:p>
            <a:pPr marL="610235" lvl="1" indent="-285750"/>
            <a:endParaRPr lang="en-US" dirty="0">
              <a:solidFill>
                <a:srgbClr val="000000"/>
              </a:solidFill>
              <a:latin typeface="Century Gothic"/>
            </a:endParaRPr>
          </a:p>
          <a:p>
            <a:pPr marL="610235" lvl="1" indent="-285750"/>
            <a:endParaRPr lang="en-US" dirty="0">
              <a:latin typeface="Gill Sans MT" panose="020B0502020104020203"/>
            </a:endParaRPr>
          </a:p>
          <a:p>
            <a:pPr marL="629920" lvl="1" indent="-305435"/>
            <a:endParaRPr lang="en-US" sz="1400" dirty="0">
              <a:latin typeface="Century Gothic"/>
            </a:endParaRPr>
          </a:p>
          <a:p>
            <a:pPr marL="629920" lvl="1" indent="-305435"/>
            <a:endParaRPr lang="en-US" dirty="0">
              <a:latin typeface="Century Gothic"/>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Project lead for City of Richmond</a:t>
            </a:r>
            <a:endParaRPr lang="en-US">
              <a:solidFill>
                <a:schemeClr val="tx1"/>
              </a:solidFill>
            </a:endParaRPr>
          </a:p>
          <a:p>
            <a:pPr marL="305435" indent="-305435"/>
            <a:r>
              <a:rPr lang="en-US" sz="2800">
                <a:solidFill>
                  <a:schemeClr val="tx1"/>
                </a:solidFill>
                <a:latin typeface="Century Gothic"/>
              </a:rPr>
              <a:t>Project lead for GRID Alternatives</a:t>
            </a:r>
            <a:endParaRPr lang="en-US" sz="2800">
              <a:solidFill>
                <a:schemeClr val="tx1"/>
              </a:solidFill>
            </a:endParaRPr>
          </a:p>
          <a:p>
            <a:pPr marL="305435" indent="-305435"/>
            <a:r>
              <a:rPr lang="en-US" sz="2800">
                <a:solidFill>
                  <a:schemeClr val="tx1"/>
                </a:solidFill>
                <a:latin typeface="Century Gothic"/>
              </a:rPr>
              <a:t>Project lead for Groundwork Richmond </a:t>
            </a:r>
            <a:endParaRPr lang="en-US" sz="2800">
              <a:solidFill>
                <a:schemeClr val="tx1"/>
              </a:solidFill>
            </a:endParaRPr>
          </a:p>
          <a:p>
            <a:pPr marL="305435" indent="-305435"/>
            <a:r>
              <a:rPr lang="en-US" sz="2800">
                <a:solidFill>
                  <a:schemeClr val="tx1"/>
                </a:solidFill>
                <a:latin typeface="Century Gothic"/>
              </a:rPr>
              <a:t>Project lead for Rich City Rides</a:t>
            </a:r>
            <a:endParaRPr lang="en-US" sz="2800">
              <a:solidFill>
                <a:schemeClr val="tx1"/>
              </a:solidFill>
            </a:endParaRPr>
          </a:p>
          <a:p>
            <a:pPr marL="305435" indent="-305435"/>
            <a:r>
              <a:rPr lang="en-US" sz="2800">
                <a:solidFill>
                  <a:schemeClr val="tx1"/>
                </a:solidFill>
                <a:latin typeface="Century Gothic"/>
              </a:rPr>
              <a:t>Project lead for Trust for Public Land</a:t>
            </a:r>
            <a:endParaRPr lang="en-US" sz="2800">
              <a:solidFill>
                <a:schemeClr val="tx1"/>
              </a:solidFill>
            </a:endParaRPr>
          </a:p>
          <a:p>
            <a:pPr marL="305435" indent="-305435"/>
            <a:r>
              <a:rPr lang="en-US" sz="2800">
                <a:solidFill>
                  <a:schemeClr val="tx1"/>
                </a:solidFill>
                <a:latin typeface="Century Gothic"/>
              </a:rPr>
              <a:t>Project lead for UC Berkeley</a:t>
            </a:r>
          </a:p>
          <a:p>
            <a:pPr marL="305435" indent="-305435"/>
            <a:r>
              <a:rPr lang="en-US" sz="2800">
                <a:solidFill>
                  <a:schemeClr val="tx1"/>
                </a:solidFill>
                <a:latin typeface="Century Gothic"/>
              </a:rPr>
              <a:t>Project lead for Urban Tilth</a:t>
            </a:r>
          </a:p>
          <a:p>
            <a:pPr marL="305435" indent="-305435">
              <a:lnSpc>
                <a:spcPct val="80000"/>
              </a:lnSpc>
            </a:pPr>
            <a:r>
              <a:rPr lang="en-US" sz="2800">
                <a:solidFill>
                  <a:schemeClr val="tx1"/>
                </a:solidFill>
                <a:latin typeface="Century Gothic"/>
              </a:rPr>
              <a:t>CSC Community Member: Tomasa Espinoza</a:t>
            </a:r>
          </a:p>
          <a:p>
            <a:pPr marL="305435" indent="-305435">
              <a:lnSpc>
                <a:spcPct val="80000"/>
              </a:lnSpc>
            </a:pPr>
            <a:r>
              <a:rPr lang="en-US" sz="2600">
                <a:solidFill>
                  <a:schemeClr val="tx1"/>
                </a:solidFill>
                <a:latin typeface="Century Gothic"/>
              </a:rPr>
              <a:t>CSC Community Member: </a:t>
            </a:r>
            <a:r>
              <a:rPr lang="en-US" sz="2800">
                <a:solidFill>
                  <a:schemeClr val="tx1"/>
                </a:solidFill>
                <a:latin typeface="Century Gothic"/>
              </a:rPr>
              <a:t>Juana Hernandez</a:t>
            </a:r>
          </a:p>
          <a:p>
            <a:pPr marL="305435" indent="-305435">
              <a:lnSpc>
                <a:spcPct val="80000"/>
              </a:lnSpc>
            </a:pPr>
            <a:r>
              <a:rPr lang="en-US" sz="2600">
                <a:solidFill>
                  <a:schemeClr val="tx1"/>
                </a:solidFill>
                <a:latin typeface="Century Gothic"/>
              </a:rPr>
              <a:t>CSC Community Member: </a:t>
            </a:r>
            <a:r>
              <a:rPr lang="en-US" sz="2800">
                <a:solidFill>
                  <a:schemeClr val="tx1"/>
                </a:solidFill>
                <a:latin typeface="Century Gothic"/>
              </a:rPr>
              <a:t>Montserrat Gonzalez</a:t>
            </a:r>
          </a:p>
          <a:p>
            <a:pPr marL="305435" indent="-305435">
              <a:lnSpc>
                <a:spcPct val="80000"/>
              </a:lnSpc>
            </a:pPr>
            <a:r>
              <a:rPr lang="en-US" sz="2600">
                <a:solidFill>
                  <a:schemeClr val="tx1"/>
                </a:solidFill>
                <a:latin typeface="Century Gothic"/>
              </a:rPr>
              <a:t>CSC Community Member: J</a:t>
            </a:r>
            <a:r>
              <a:rPr lang="en-US" sz="2800">
                <a:solidFill>
                  <a:schemeClr val="tx1"/>
                </a:solidFill>
                <a:latin typeface="Century Gothic"/>
              </a:rPr>
              <a:t>udith Rocha</a:t>
            </a:r>
          </a:p>
          <a:p>
            <a:pPr marL="305435" indent="-305435">
              <a:lnSpc>
                <a:spcPct val="80000"/>
              </a:lnSpc>
            </a:pPr>
            <a:r>
              <a:rPr lang="en-US" sz="2600">
                <a:solidFill>
                  <a:schemeClr val="tx1"/>
                </a:solidFill>
                <a:latin typeface="Century Gothic"/>
              </a:rPr>
              <a:t>CSC Community Member: </a:t>
            </a:r>
            <a:r>
              <a:rPr lang="en-US" sz="2800">
                <a:solidFill>
                  <a:schemeClr val="tx1"/>
                </a:solidFill>
                <a:latin typeface="Century Gothic"/>
              </a:rPr>
              <a:t> Curtis Rice</a:t>
            </a:r>
          </a:p>
          <a:p>
            <a:pPr marL="305435" indent="-305435">
              <a:lnSpc>
                <a:spcPct val="80000"/>
              </a:lnSpc>
            </a:pPr>
            <a:r>
              <a:rPr lang="en-US" sz="2600">
                <a:solidFill>
                  <a:schemeClr val="tx1"/>
                </a:solidFill>
                <a:latin typeface="Century Gothic"/>
              </a:rPr>
              <a:t>CSC Community Member: </a:t>
            </a:r>
            <a:r>
              <a:rPr lang="en-US" sz="2800">
                <a:solidFill>
                  <a:schemeClr val="tx1"/>
                </a:solidFill>
                <a:latin typeface="Century Gothic"/>
              </a:rPr>
              <a:t>Jim Becker</a:t>
            </a:r>
            <a:endParaRPr lang="en-US" sz="2800">
              <a:solidFill>
                <a:schemeClr val="tx1"/>
              </a:solidFill>
            </a:endParaRPr>
          </a:p>
          <a:p>
            <a:pPr marL="305435" indent="-305435"/>
            <a:endParaRPr lang="en-US" sz="2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Roll Call</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a:t>
            </a:r>
            <a:endParaRPr lang="en-US" b="1" dirty="0"/>
          </a:p>
          <a:p>
            <a:pPr marL="629920" lvl="1" indent="-305435"/>
            <a:r>
              <a:rPr lang="en-US" dirty="0">
                <a:latin typeface="Century Gothic"/>
                <a:cs typeface="Arial"/>
              </a:rPr>
              <a:t>Hosted Climate Friendly Diet Workshop on December 17th at Activate Afterschool Program (Nevin Community Center</a:t>
            </a:r>
            <a:endParaRPr lang="en-US" sz="1200" dirty="0">
              <a:solidFill>
                <a:srgbClr val="3D3D3D"/>
              </a:solidFill>
              <a:latin typeface="Century Gothic"/>
              <a:cs typeface="Arial"/>
            </a:endParaRPr>
          </a:p>
          <a:p>
            <a:pPr marL="629920" lvl="1" indent="-305435"/>
            <a:r>
              <a:rPr lang="en-US" dirty="0">
                <a:latin typeface="Century Gothic"/>
                <a:cs typeface="Arial"/>
              </a:rPr>
              <a:t>Released the finalized Veggie Rx webpage (</a:t>
            </a:r>
            <a:r>
              <a:rPr lang="en-US" dirty="0">
                <a:ea typeface="+mn-lt"/>
                <a:cs typeface="+mn-lt"/>
              </a:rPr>
              <a:t>https://www.urbantilthcsa.org/veggierx</a:t>
            </a:r>
            <a:r>
              <a:rPr lang="en-US" dirty="0">
                <a:latin typeface="Century Gothic"/>
                <a:cs typeface="Arial"/>
              </a:rPr>
              <a:t>)</a:t>
            </a:r>
          </a:p>
          <a:p>
            <a:pPr marL="629920" lvl="1" indent="-305435"/>
            <a:endParaRPr lang="en-US" b="1" dirty="0">
              <a:latin typeface="Century Gothic"/>
              <a:cs typeface="Arial"/>
            </a:endParaRPr>
          </a:p>
          <a:p>
            <a:pPr marL="305435" indent="-305435"/>
            <a:r>
              <a:rPr lang="en-US" b="1" dirty="0">
                <a:latin typeface="Century Gothic"/>
              </a:rPr>
              <a:t>Total expenditures reported to date</a:t>
            </a:r>
            <a:r>
              <a:rPr lang="en-US" dirty="0">
                <a:latin typeface="Century Gothic"/>
              </a:rPr>
              <a:t>: $ 397,306.52</a:t>
            </a:r>
            <a:endParaRPr lang="en-US" dirty="0"/>
          </a:p>
          <a:p>
            <a:pPr marL="305435" indent="-305435"/>
            <a:endParaRPr lang="en-US" dirty="0">
              <a:latin typeface="Gill Sans MT"/>
            </a:endParaRPr>
          </a:p>
          <a:p>
            <a:pPr marL="305435" indent="-305435"/>
            <a:r>
              <a:rPr lang="en-US" b="1" dirty="0">
                <a:latin typeface="Century Gothic"/>
              </a:rPr>
              <a:t>Remaining budget</a:t>
            </a:r>
            <a:r>
              <a:rPr lang="en-US" dirty="0">
                <a:latin typeface="Century Gothic"/>
              </a:rPr>
              <a:t>: $ 2,841,565.48</a:t>
            </a:r>
            <a:endParaRPr lang="en-US" dirty="0"/>
          </a:p>
          <a:p>
            <a:pPr marL="305435" indent="-305435"/>
            <a:endParaRPr lang="en-US" dirty="0">
              <a:latin typeface="Century Gothic"/>
            </a:endParaRPr>
          </a:p>
          <a:p>
            <a:pPr marL="305435" indent="-305435"/>
            <a:r>
              <a:rPr lang="en-US" b="1" dirty="0">
                <a:latin typeface="Century Gothic"/>
              </a:rPr>
              <a:t>Planned work in the next ~two weeks</a:t>
            </a:r>
            <a:r>
              <a:rPr lang="en-US" dirty="0">
                <a:latin typeface="Century Gothic"/>
              </a:rPr>
              <a:t>: </a:t>
            </a:r>
            <a:endParaRPr lang="en-US" dirty="0"/>
          </a:p>
          <a:p>
            <a:pPr marL="629920" lvl="1" indent="-305435"/>
            <a:r>
              <a:rPr lang="en-US" dirty="0">
                <a:latin typeface="Century Gothic"/>
                <a:cs typeface="Arial"/>
              </a:rPr>
              <a:t>Schedule Climate Friendly Diet Workshop in collaboration with Santa Fe </a:t>
            </a:r>
            <a:br>
              <a:rPr lang="en-US" dirty="0">
                <a:latin typeface="Century Gothic"/>
                <a:cs typeface="Arial"/>
              </a:rPr>
            </a:br>
            <a:r>
              <a:rPr lang="en-US" dirty="0">
                <a:latin typeface="Century Gothic"/>
                <a:cs typeface="Arial"/>
              </a:rPr>
              <a:t>Neighborhood Council </a:t>
            </a:r>
          </a:p>
          <a:p>
            <a:pPr marL="629920" lvl="1" indent="-305435"/>
            <a:r>
              <a:rPr lang="en-US" dirty="0">
                <a:latin typeface="Century Gothic"/>
                <a:cs typeface="Arial"/>
              </a:rPr>
              <a:t>Continue outreach to schedule additional CFD workshops for 2025</a:t>
            </a:r>
          </a:p>
          <a:p>
            <a:pPr marL="629920" lvl="1" indent="-305435"/>
            <a:endParaRPr lang="en-US" dirty="0">
              <a:latin typeface="Century Gothic"/>
              <a:cs typeface="Arial"/>
            </a:endParaRPr>
          </a:p>
          <a:p>
            <a:pPr marL="629920" lvl="1" indent="-305435"/>
            <a:endParaRPr lang="en-US" dirty="0">
              <a:highlight>
                <a:srgbClr val="FFFF00"/>
              </a:highlight>
              <a:latin typeface="Century Gothic"/>
              <a:cs typeface="Arial"/>
            </a:endParaRPr>
          </a:p>
          <a:p>
            <a:pPr marL="629920" lvl="1" indent="-305435"/>
            <a:endParaRPr lang="en-US" b="1" dirty="0">
              <a:latin typeface="Century Gothic"/>
              <a:cs typeface="Arial"/>
            </a:endParaRPr>
          </a:p>
          <a:p>
            <a:pPr marL="323850" lvl="1" indent="0">
              <a:buNone/>
            </a:pPr>
            <a:endParaRPr lang="en-US" b="1" dirty="0">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90000"/>
              </a:lnSpc>
              <a:spcBef>
                <a:spcPts val="1000"/>
              </a:spcBef>
            </a:pPr>
            <a:r>
              <a:rPr lang="en-US" sz="2000" b="1" dirty="0">
                <a:solidFill>
                  <a:srgbClr val="000000"/>
                </a:solidFill>
                <a:latin typeface="Century Gothic"/>
              </a:rPr>
              <a:t>Work completed since last meeting: </a:t>
            </a:r>
          </a:p>
          <a:p>
            <a:pPr lvl="1">
              <a:lnSpc>
                <a:spcPct val="90000"/>
              </a:lnSpc>
              <a:spcBef>
                <a:spcPts val="1000"/>
              </a:spcBef>
            </a:pPr>
            <a:r>
              <a:rPr lang="en-US" dirty="0">
                <a:solidFill>
                  <a:srgbClr val="3D3D3D"/>
                </a:solidFill>
                <a:latin typeface="Century Gothic"/>
              </a:rPr>
              <a:t> Continued maintenance and operations of existing bike hubs</a:t>
            </a:r>
          </a:p>
          <a:p>
            <a:pPr>
              <a:lnSpc>
                <a:spcPct val="90000"/>
              </a:lnSpc>
              <a:spcBef>
                <a:spcPts val="1000"/>
              </a:spcBef>
            </a:pPr>
            <a:r>
              <a:rPr lang="en-US" sz="2000" b="1" dirty="0">
                <a:solidFill>
                  <a:schemeClr val="tx1"/>
                </a:solidFill>
                <a:latin typeface="Century Gothic"/>
              </a:rPr>
              <a:t>Total expenditures reported to date</a:t>
            </a:r>
            <a:r>
              <a:rPr lang="en-US" sz="2000" dirty="0">
                <a:solidFill>
                  <a:schemeClr val="tx1"/>
                </a:solidFill>
                <a:latin typeface="Century Gothic"/>
              </a:rPr>
              <a:t>: $ 456,669.79 </a:t>
            </a:r>
            <a:endParaRPr lang="en-US" sz="2000" dirty="0">
              <a:solidFill>
                <a:schemeClr val="tx1"/>
              </a:solidFill>
              <a:highlight>
                <a:srgbClr val="FFFF00"/>
              </a:highlight>
              <a:latin typeface="Century Gothic"/>
            </a:endParaRPr>
          </a:p>
          <a:p>
            <a:pPr>
              <a:lnSpc>
                <a:spcPct val="90000"/>
              </a:lnSpc>
              <a:spcBef>
                <a:spcPts val="1000"/>
              </a:spcBef>
            </a:pPr>
            <a:r>
              <a:rPr lang="en-US" sz="2000" b="1" dirty="0">
                <a:solidFill>
                  <a:schemeClr val="tx1"/>
                </a:solidFill>
                <a:latin typeface="Century Gothic"/>
              </a:rPr>
              <a:t>Remaining budget</a:t>
            </a:r>
            <a:r>
              <a:rPr lang="en-US" sz="2000" dirty="0">
                <a:solidFill>
                  <a:schemeClr val="tx1"/>
                </a:solidFill>
                <a:latin typeface="Century Gothic"/>
              </a:rPr>
              <a:t>: $ 542,309.42</a:t>
            </a:r>
            <a:endParaRPr lang="en-US" sz="2000" dirty="0">
              <a:solidFill>
                <a:schemeClr val="tx1"/>
              </a:solidFill>
              <a:highlight>
                <a:srgbClr val="FFFF00"/>
              </a:highlight>
              <a:latin typeface="Century Gothic"/>
            </a:endParaRPr>
          </a:p>
          <a:p>
            <a:pPr>
              <a:lnSpc>
                <a:spcPct val="90000"/>
              </a:lnSpc>
              <a:spcBef>
                <a:spcPts val="1000"/>
              </a:spcBef>
            </a:pPr>
            <a:r>
              <a:rPr lang="en-US" sz="2000" b="1" dirty="0">
                <a:solidFill>
                  <a:schemeClr val="tx1"/>
                </a:solidFill>
                <a:latin typeface="Century Gothic"/>
              </a:rPr>
              <a:t>Planned work in the next ~two weeks</a:t>
            </a:r>
            <a:r>
              <a:rPr lang="en-US" sz="2000" dirty="0">
                <a:solidFill>
                  <a:schemeClr val="tx1"/>
                </a:solidFill>
                <a:latin typeface="Century Gothic"/>
              </a:rPr>
              <a:t>:</a:t>
            </a:r>
            <a:r>
              <a:rPr lang="en-US" sz="2800" dirty="0">
                <a:solidFill>
                  <a:schemeClr val="tx1"/>
                </a:solidFill>
                <a:latin typeface="Century Gothic"/>
              </a:rPr>
              <a:t> </a:t>
            </a:r>
          </a:p>
          <a:p>
            <a:pPr marL="610235" lvl="1" indent="-285750">
              <a:lnSpc>
                <a:spcPct val="90000"/>
              </a:lnSpc>
              <a:spcBef>
                <a:spcPts val="1000"/>
              </a:spcBef>
            </a:pPr>
            <a:r>
              <a:rPr lang="en-US" dirty="0">
                <a:latin typeface="Century Gothic"/>
              </a:rPr>
              <a:t> Meeting with TODAY and City staff to discuss ECIA Transportation Committee funding ($400,000) as well as ongoing commitments to TCC Project Area</a:t>
            </a:r>
          </a:p>
          <a:p>
            <a:pPr marL="610235" lvl="1" indent="-285750">
              <a:lnSpc>
                <a:spcPct val="90000"/>
              </a:lnSpc>
              <a:spcBef>
                <a:spcPts val="1000"/>
              </a:spcBef>
            </a:pPr>
            <a:r>
              <a:rPr lang="en-US" dirty="0">
                <a:solidFill>
                  <a:srgbClr val="000000"/>
                </a:solidFill>
                <a:latin typeface="Century Gothic"/>
              </a:rPr>
              <a:t>Coordination of data and reporting</a:t>
            </a:r>
          </a:p>
          <a:p>
            <a:pPr marL="305435" indent="-305435">
              <a:lnSpc>
                <a:spcPct val="90000"/>
              </a:lnSpc>
              <a:spcBef>
                <a:spcPts val="1000"/>
              </a:spcBef>
              <a:buFont typeface="Wingdings 2" panose="05000000000000000000" pitchFamily="2" charset="2"/>
            </a:pPr>
            <a:endParaRPr lang="en-US" sz="2000" b="1" dirty="0">
              <a:solidFill>
                <a:srgbClr val="000000"/>
              </a:solidFill>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a:latin typeface="Century Gothic"/>
              </a:rPr>
              <a:t>Work completed since last meeting: </a:t>
            </a:r>
            <a:endParaRPr lang="en-US" sz="2000" dirty="0">
              <a:solidFill>
                <a:srgbClr val="000000"/>
              </a:solidFill>
              <a:latin typeface="Century Gothic"/>
            </a:endParaRPr>
          </a:p>
          <a:p>
            <a:pPr marL="629920" lvl="1" indent="-305435"/>
            <a:r>
              <a:rPr lang="en-US" sz="1800" dirty="0">
                <a:latin typeface="Century Gothic"/>
              </a:rPr>
              <a:t>Finished and printed Youth Fellow flyers for distribution in high schools and other programs</a:t>
            </a:r>
          </a:p>
          <a:p>
            <a:pPr marL="629920" lvl="1" indent="-305435"/>
            <a:r>
              <a:rPr lang="en-US" sz="1800" dirty="0">
                <a:solidFill>
                  <a:srgbClr val="3D3D3D"/>
                </a:solidFill>
                <a:latin typeface="Century Gothic"/>
              </a:rPr>
              <a:t>Coordination of MLK Jr Day of Service activities, in partnership with Urban Tilth</a:t>
            </a:r>
            <a:endParaRPr lang="en-US" sz="1600" dirty="0">
              <a:solidFill>
                <a:srgbClr val="3D3D3D"/>
              </a:solidFill>
              <a:latin typeface="Century Gothic"/>
            </a:endParaRPr>
          </a:p>
          <a:p>
            <a:pPr marL="899795" lvl="2" indent="-269875"/>
            <a:endParaRPr lang="en-US" sz="1600" dirty="0">
              <a:latin typeface="Century Gothic"/>
            </a:endParaRPr>
          </a:p>
          <a:p>
            <a:pPr marL="305435" indent="-305435"/>
            <a:r>
              <a:rPr lang="en-US" sz="2000" b="1" dirty="0">
                <a:latin typeface="Century Gothic"/>
              </a:rPr>
              <a:t>Total expenditures reported to date</a:t>
            </a:r>
            <a:r>
              <a:rPr lang="en-US" sz="2000" dirty="0">
                <a:latin typeface="Century Gothic"/>
              </a:rPr>
              <a:t>: $</a:t>
            </a:r>
            <a:r>
              <a:rPr lang="en-US" sz="2000" kern="1200" dirty="0">
                <a:effectLst/>
                <a:latin typeface="Century Gothic"/>
              </a:rPr>
              <a:t> 116,600.14</a:t>
            </a:r>
            <a:endParaRPr lang="en-US" sz="2000" dirty="0">
              <a:highlight>
                <a:srgbClr val="FFFF00"/>
              </a:highlight>
              <a:latin typeface="Century Gothic"/>
            </a:endParaRPr>
          </a:p>
          <a:p>
            <a:pPr marL="305435" indent="-305435"/>
            <a:r>
              <a:rPr lang="en-US" sz="2000" b="1" dirty="0">
                <a:latin typeface="Century Gothic"/>
              </a:rPr>
              <a:t>Remaining budget</a:t>
            </a:r>
            <a:r>
              <a:rPr lang="en-US" sz="2000" dirty="0">
                <a:latin typeface="Century Gothic"/>
              </a:rPr>
              <a:t>: $</a:t>
            </a:r>
            <a:r>
              <a:rPr lang="en-US" sz="2000" kern="1200" dirty="0">
                <a:effectLst/>
                <a:latin typeface="Century Gothic"/>
              </a:rPr>
              <a:t> 2,449,432.59</a:t>
            </a:r>
            <a:endParaRPr lang="en-US" sz="2000" kern="1200" dirty="0">
              <a:effectLst/>
              <a:highlight>
                <a:srgbClr val="FFFF00"/>
              </a:highlight>
              <a:latin typeface="Century Gothic"/>
            </a:endParaRPr>
          </a:p>
          <a:p>
            <a:pPr marL="305435" indent="-305435"/>
            <a:r>
              <a:rPr lang="en-US" sz="2000" b="1" dirty="0">
                <a:latin typeface="Century Gothic"/>
              </a:rPr>
              <a:t>Planned work in the next ~two weeks</a:t>
            </a:r>
            <a:r>
              <a:rPr lang="en-US" sz="2000" dirty="0">
                <a:latin typeface="Century Gothic"/>
              </a:rPr>
              <a:t>: </a:t>
            </a:r>
            <a:endParaRPr lang="en-US" sz="2000" dirty="0">
              <a:solidFill>
                <a:srgbClr val="000000"/>
              </a:solidFill>
              <a:latin typeface="Century Gothic"/>
            </a:endParaRPr>
          </a:p>
          <a:p>
            <a:pPr marL="575310" indent="-269875">
              <a:lnSpc>
                <a:spcPct val="90000"/>
              </a:lnSpc>
            </a:pPr>
            <a:r>
              <a:rPr lang="en-US" dirty="0">
                <a:solidFill>
                  <a:srgbClr val="3D3D3D"/>
                </a:solidFill>
                <a:latin typeface="Century Gothic"/>
                <a:cs typeface="Segoe UI"/>
              </a:rPr>
              <a:t>Will attend MLK Jr Day of Service at Richmond Greenway (Jan 20</a:t>
            </a:r>
            <a:r>
              <a:rPr lang="en-US" baseline="30000" dirty="0">
                <a:solidFill>
                  <a:srgbClr val="3D3D3D"/>
                </a:solidFill>
                <a:latin typeface="Century Gothic"/>
                <a:cs typeface="Segoe UI"/>
              </a:rPr>
              <a:t>th</a:t>
            </a:r>
            <a:r>
              <a:rPr lang="en-US" dirty="0">
                <a:solidFill>
                  <a:srgbClr val="3D3D3D"/>
                </a:solidFill>
                <a:latin typeface="Century Gothic"/>
                <a:cs typeface="Segoe UI"/>
              </a:rPr>
              <a:t>)</a:t>
            </a:r>
          </a:p>
          <a:p>
            <a:pPr marL="575310" indent="-269875">
              <a:lnSpc>
                <a:spcPct val="90000"/>
              </a:lnSpc>
            </a:pPr>
            <a:r>
              <a:rPr lang="en-US" dirty="0">
                <a:solidFill>
                  <a:srgbClr val="3D3D3D"/>
                </a:solidFill>
                <a:latin typeface="Century Gothic"/>
                <a:cs typeface="Segoe UI"/>
              </a:rPr>
              <a:t>Will attend Education Fair Invitation and Information (Jan 25</a:t>
            </a:r>
            <a:r>
              <a:rPr lang="en-US" baseline="30000" dirty="0">
                <a:solidFill>
                  <a:srgbClr val="3D3D3D"/>
                </a:solidFill>
                <a:latin typeface="Century Gothic"/>
                <a:cs typeface="Segoe UI"/>
              </a:rPr>
              <a:t>th</a:t>
            </a:r>
            <a:r>
              <a:rPr lang="en-US" dirty="0">
                <a:solidFill>
                  <a:srgbClr val="3D3D3D"/>
                </a:solidFill>
                <a:latin typeface="Century Gothic"/>
                <a:cs typeface="Segoe UI"/>
              </a:rPr>
              <a:t>) </a:t>
            </a:r>
          </a:p>
          <a:p>
            <a:pPr marL="575310" indent="-269875">
              <a:lnSpc>
                <a:spcPct val="90000"/>
              </a:lnSpc>
            </a:pPr>
            <a:r>
              <a:rPr lang="en-US" dirty="0">
                <a:solidFill>
                  <a:srgbClr val="3D3D3D"/>
                </a:solidFill>
                <a:latin typeface="Century Gothic"/>
                <a:cs typeface="Segoe UI"/>
              </a:rPr>
              <a:t>Creating Scope and Sequence for modules and training material</a:t>
            </a:r>
          </a:p>
          <a:p>
            <a:pPr marL="575310" indent="-269875">
              <a:lnSpc>
                <a:spcPct val="90000"/>
              </a:lnSpc>
            </a:pPr>
            <a:r>
              <a:rPr lang="en-US" dirty="0">
                <a:solidFill>
                  <a:srgbClr val="3D3D3D"/>
                </a:solidFill>
                <a:latin typeface="Century Gothic"/>
                <a:cs typeface="Segoe UI"/>
              </a:rPr>
              <a:t>Recruiting Youth Fellows -  presenting at the Youth Fellow Program at Richmond High School, John F. Kennedy High School, and El Cerrito High School.</a:t>
            </a:r>
          </a:p>
          <a:p>
            <a:pPr marL="575310" indent="-269875">
              <a:lnSpc>
                <a:spcPct val="90000"/>
              </a:lnSpc>
            </a:pPr>
            <a:r>
              <a:rPr lang="en-US" dirty="0">
                <a:solidFill>
                  <a:srgbClr val="3D3D3D"/>
                </a:solidFill>
                <a:latin typeface="Century Gothic"/>
                <a:cs typeface="Segoe UI"/>
              </a:rPr>
              <a:t>Reaching out to other local schools to promote the </a:t>
            </a:r>
            <a:br>
              <a:rPr lang="en-US" dirty="0">
                <a:solidFill>
                  <a:srgbClr val="3D3D3D"/>
                </a:solidFill>
                <a:latin typeface="Century Gothic"/>
                <a:cs typeface="Segoe UI"/>
              </a:rPr>
            </a:br>
            <a:r>
              <a:rPr lang="en-US" dirty="0">
                <a:solidFill>
                  <a:srgbClr val="3D3D3D"/>
                </a:solidFill>
                <a:latin typeface="Century Gothic"/>
                <a:cs typeface="Segoe UI"/>
              </a:rPr>
              <a:t>Youth Fellow Program.</a:t>
            </a:r>
            <a:br>
              <a:rPr lang="en-US" dirty="0">
                <a:latin typeface="Century Gothic"/>
              </a:rPr>
            </a:br>
            <a:endParaRPr lang="en-US" dirty="0"/>
          </a:p>
          <a:p>
            <a:pPr marL="629920" lvl="1" indent="-305435"/>
            <a:endParaRPr lang="en-US" dirty="0">
              <a:solidFill>
                <a:srgbClr val="3D3D3D"/>
              </a:solidFill>
              <a:latin typeface="Century Gothic"/>
            </a:endParaRPr>
          </a:p>
          <a:p>
            <a:pPr marL="305435" indent="-305435"/>
            <a:endParaRPr lang="en-US" sz="2000" b="1" dirty="0">
              <a:latin typeface="Century Gothic"/>
            </a:endParaRPr>
          </a:p>
          <a:p>
            <a:pPr marL="629920" lvl="1" indent="-305435"/>
            <a:endParaRPr lang="en-US" dirty="0">
              <a:latin typeface="Century Gothic"/>
            </a:endParaRPr>
          </a:p>
          <a:p>
            <a:pPr marL="629920" lvl="1" indent="-305435"/>
            <a:endParaRPr lang="en-US" dirty="0">
              <a:latin typeface="Century Gothic"/>
            </a:endParaRPr>
          </a:p>
          <a:p>
            <a:pPr marL="629920" lvl="1" indent="-305435"/>
            <a:endParaRPr lang="en-US" dirty="0">
              <a:highlight>
                <a:srgbClr val="FFFF00"/>
              </a:highlight>
              <a:latin typeface="Century Gothic"/>
            </a:endParaRP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07295" y="211332"/>
            <a:ext cx="1773530" cy="989694"/>
          </a:xfrm>
          <a:prstGeom prst="rect">
            <a:avLst/>
          </a:prstGeom>
        </p:spPr>
      </p:pic>
      <p:pic>
        <p:nvPicPr>
          <p:cNvPr id="5" name="Picture 2" descr="RICH CITY Rides">
            <a:extLst>
              <a:ext uri="{FF2B5EF4-FFF2-40B4-BE49-F238E27FC236}">
                <a16:creationId xmlns:a16="http://schemas.microsoft.com/office/drawing/2014/main" id="{A81826DF-DB05-EFCE-268A-2A380AFF40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3" t="15095" r="8519" b="13836"/>
          <a:stretch/>
        </p:blipFill>
        <p:spPr bwMode="auto">
          <a:xfrm>
            <a:off x="9079041" y="211332"/>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9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dirty="0">
              <a:solidFill>
                <a:srgbClr val="000000"/>
              </a:solidFill>
              <a:latin typeface="Century Gothic"/>
            </a:endParaRPr>
          </a:p>
          <a:p>
            <a:pPr marL="629920" lvl="1" indent="-305435"/>
            <a:r>
              <a:rPr lang="en-US" dirty="0">
                <a:latin typeface="Century Gothic"/>
              </a:rPr>
              <a:t> Selected Partnership for the Bay’s Future Housing Fellow – will begin work January 22</a:t>
            </a:r>
            <a:r>
              <a:rPr lang="en-US" baseline="30000" dirty="0">
                <a:latin typeface="Century Gothic"/>
              </a:rPr>
              <a:t>nd</a:t>
            </a:r>
            <a:r>
              <a:rPr lang="en-US" dirty="0">
                <a:latin typeface="Century Gothic"/>
              </a:rPr>
              <a:t>, 2025</a:t>
            </a:r>
          </a:p>
          <a:p>
            <a:pPr marL="629920" lvl="1" indent="-305435"/>
            <a:r>
              <a:rPr lang="en-US" dirty="0">
                <a:solidFill>
                  <a:srgbClr val="000000"/>
                </a:solidFill>
                <a:latin typeface="Century Gothic"/>
              </a:rPr>
              <a:t>Contract with Renaissance Entrepreneurship Center to Administer the Small Business Building Beautification Pilot Program</a:t>
            </a:r>
          </a:p>
          <a:p>
            <a:pPr marL="629920" lvl="1" indent="-305435"/>
            <a:r>
              <a:rPr lang="en-US" dirty="0">
                <a:solidFill>
                  <a:srgbClr val="000000"/>
                </a:solidFill>
                <a:latin typeface="Century Gothic"/>
              </a:rPr>
              <a:t>Contract with Empower Soul Studios for Event and Marketing Consulting Services for Buy Local Campaign</a:t>
            </a:r>
          </a:p>
          <a:p>
            <a:pPr marL="629920" lvl="1" indent="-305435"/>
            <a:r>
              <a:rPr lang="en-US" dirty="0">
                <a:solidFill>
                  <a:srgbClr val="000000"/>
                </a:solidFill>
                <a:latin typeface="Century Gothic"/>
              </a:rPr>
              <a:t>Contract with </a:t>
            </a:r>
            <a:r>
              <a:rPr lang="en-US" dirty="0" err="1">
                <a:solidFill>
                  <a:srgbClr val="000000"/>
                </a:solidFill>
                <a:latin typeface="Century Gothic"/>
              </a:rPr>
              <a:t>Bludot</a:t>
            </a:r>
            <a:r>
              <a:rPr lang="en-US" dirty="0">
                <a:solidFill>
                  <a:srgbClr val="000000"/>
                </a:solidFill>
                <a:latin typeface="Century Gothic"/>
              </a:rPr>
              <a:t> Technologies, Inc. for Buy Local Software</a:t>
            </a:r>
          </a:p>
          <a:p>
            <a:pPr marL="629920" lvl="1" indent="-305435"/>
            <a:endParaRPr lang="en-US" dirty="0">
              <a:solidFill>
                <a:srgbClr val="000000"/>
              </a:solidFill>
              <a:latin typeface="Century Gothic"/>
            </a:endParaRPr>
          </a:p>
          <a:p>
            <a:pPr marL="305435" indent="-305435"/>
            <a:r>
              <a:rPr lang="en-US" b="1" dirty="0">
                <a:latin typeface="Century Gothic"/>
              </a:rPr>
              <a:t>Total expenditures reported to date</a:t>
            </a:r>
            <a:r>
              <a:rPr lang="en-US" dirty="0">
                <a:latin typeface="Century Gothic"/>
              </a:rPr>
              <a:t>: $</a:t>
            </a:r>
            <a:r>
              <a:rPr lang="en-US" kern="1200" dirty="0">
                <a:effectLst/>
                <a:latin typeface="Century Gothic"/>
              </a:rPr>
              <a:t> 119,464.36</a:t>
            </a:r>
            <a:endParaRPr lang="en-US" kern="1200" dirty="0">
              <a:effectLst/>
              <a:highlight>
                <a:srgbClr val="FFFF00"/>
              </a:highlight>
              <a:latin typeface="Century Gothic"/>
            </a:endParaRPr>
          </a:p>
          <a:p>
            <a:pPr marL="305435" indent="-305435"/>
            <a:endParaRPr lang="en-US" dirty="0">
              <a:solidFill>
                <a:srgbClr val="000000"/>
              </a:solidFill>
              <a:latin typeface="Century Gothic"/>
            </a:endParaRPr>
          </a:p>
          <a:p>
            <a:pPr marL="305435" indent="-305435"/>
            <a:r>
              <a:rPr lang="en-US" b="1" dirty="0">
                <a:latin typeface="Century Gothic"/>
              </a:rPr>
              <a:t>Remaining budget</a:t>
            </a:r>
            <a:r>
              <a:rPr lang="en-US" dirty="0">
                <a:latin typeface="Century Gothic"/>
              </a:rPr>
              <a:t>: $</a:t>
            </a:r>
            <a:r>
              <a:rPr lang="en-US" kern="1200" dirty="0">
                <a:effectLst/>
                <a:latin typeface="Century Gothic"/>
              </a:rPr>
              <a:t> 562,171.26</a:t>
            </a:r>
            <a:endParaRPr lang="en-US" dirty="0">
              <a:highlight>
                <a:srgbClr val="FFFF00"/>
              </a:highlight>
              <a:latin typeface="Century Gothic"/>
            </a:endParaRPr>
          </a:p>
          <a:p>
            <a:pPr marL="305435" indent="-305435"/>
            <a:endParaRPr lang="en-US" dirty="0">
              <a:solidFill>
                <a:srgbClr val="000000"/>
              </a:solidFill>
              <a:latin typeface="Century Gothic"/>
            </a:endParaRPr>
          </a:p>
          <a:p>
            <a:pPr marL="305435" indent="-305435"/>
            <a:r>
              <a:rPr lang="en-US" b="1" dirty="0">
                <a:latin typeface="Century Gothic"/>
              </a:rPr>
              <a:t>Planned work in the next ~two weeks</a:t>
            </a:r>
            <a:r>
              <a:rPr lang="en-US" dirty="0">
                <a:latin typeface="Century Gothic"/>
              </a:rPr>
              <a:t>: </a:t>
            </a:r>
            <a:endParaRPr lang="en-US" dirty="0">
              <a:solidFill>
                <a:srgbClr val="000000"/>
              </a:solidFill>
              <a:latin typeface="Century Gothic"/>
            </a:endParaRPr>
          </a:p>
          <a:p>
            <a:pPr marL="629920" lvl="1" indent="-305435"/>
            <a:r>
              <a:rPr lang="en-US" dirty="0">
                <a:latin typeface="Century Gothic"/>
              </a:rPr>
              <a:t> Onboarding of Bay Area Future Housing Fellow </a:t>
            </a:r>
          </a:p>
          <a:p>
            <a:pPr marL="629920" lvl="1" indent="-305435"/>
            <a:r>
              <a:rPr lang="en-US" dirty="0">
                <a:solidFill>
                  <a:srgbClr val="000000"/>
                </a:solidFill>
                <a:latin typeface="Century Gothic"/>
              </a:rPr>
              <a:t>Contract execution and kickstart meetings with the contractors.</a:t>
            </a:r>
          </a:p>
          <a:p>
            <a:pPr marL="305435"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dirty="0">
              <a:solidFill>
                <a:srgbClr val="000000"/>
              </a:solidFill>
              <a:latin typeface="Century Gothic"/>
            </a:endParaRPr>
          </a:p>
          <a:p>
            <a:pPr marL="629920" lvl="1" indent="-305435"/>
            <a:r>
              <a:rPr lang="en-US" dirty="0">
                <a:latin typeface="Century Gothic"/>
              </a:rPr>
              <a:t> Reviewed and provided comments to Glen Price Group to finalize Place-Based Workforce Development Plan</a:t>
            </a:r>
          </a:p>
          <a:p>
            <a:pPr marL="629920" lvl="1" indent="-305435"/>
            <a:r>
              <a:rPr lang="en-US" dirty="0">
                <a:solidFill>
                  <a:srgbClr val="3D3D3D"/>
                </a:solidFill>
                <a:latin typeface="Century Gothic"/>
              </a:rPr>
              <a:t>Submitted Place-Based Workforce Development Plan for full translation to Spanish</a:t>
            </a:r>
          </a:p>
          <a:p>
            <a:pPr marL="629920" lvl="1" indent="-305435"/>
            <a:endParaRPr lang="en-US" dirty="0">
              <a:solidFill>
                <a:srgbClr val="000000"/>
              </a:solidFill>
              <a:latin typeface="Century Gothic"/>
            </a:endParaRPr>
          </a:p>
          <a:p>
            <a:pPr marL="305435" indent="-305435"/>
            <a:r>
              <a:rPr lang="en-US" b="1" dirty="0">
                <a:latin typeface="Century Gothic"/>
              </a:rPr>
              <a:t>Total expenditures reported to date</a:t>
            </a:r>
            <a:r>
              <a:rPr lang="en-US" dirty="0">
                <a:latin typeface="Century Gothic"/>
              </a:rPr>
              <a:t>: $ 33,563.02</a:t>
            </a:r>
            <a:endParaRPr lang="en-US" dirty="0">
              <a:highlight>
                <a:srgbClr val="FFFF00"/>
              </a:highlight>
              <a:latin typeface="Century Gothic"/>
            </a:endParaRPr>
          </a:p>
          <a:p>
            <a:pPr marL="305435" indent="-305435"/>
            <a:endParaRPr lang="en-US" dirty="0">
              <a:solidFill>
                <a:srgbClr val="000000"/>
              </a:solidFill>
            </a:endParaRPr>
          </a:p>
          <a:p>
            <a:pPr marL="305435" indent="-305435"/>
            <a:r>
              <a:rPr lang="en-US" b="1" dirty="0">
                <a:latin typeface="Century Gothic"/>
              </a:rPr>
              <a:t>Remaining budget</a:t>
            </a:r>
            <a:r>
              <a:rPr lang="en-US" dirty="0">
                <a:latin typeface="Century Gothic"/>
              </a:rPr>
              <a:t>: $</a:t>
            </a:r>
            <a:r>
              <a:rPr lang="en-US" sz="1800" kern="1200" dirty="0">
                <a:effectLst/>
                <a:latin typeface="Century Gothic"/>
              </a:rPr>
              <a:t> 1,400,244.72</a:t>
            </a:r>
            <a:endParaRPr lang="en-US" dirty="0">
              <a:highlight>
                <a:srgbClr val="FFFF00"/>
              </a:highlight>
              <a:latin typeface="Century Gothic"/>
            </a:endParaRPr>
          </a:p>
          <a:p>
            <a:pPr marL="305435" indent="-305435"/>
            <a:endParaRPr lang="en-US" dirty="0">
              <a:solidFill>
                <a:srgbClr val="000000"/>
              </a:solidFill>
              <a:latin typeface="Century Gothic"/>
            </a:endParaRPr>
          </a:p>
          <a:p>
            <a:pPr marL="305435" indent="-305435"/>
            <a:r>
              <a:rPr lang="en-US" b="1" dirty="0">
                <a:latin typeface="Century Gothic"/>
              </a:rPr>
              <a:t>Planned work in the next ~two weeks</a:t>
            </a:r>
            <a:r>
              <a:rPr lang="en-US" dirty="0">
                <a:latin typeface="Century Gothic"/>
              </a:rPr>
              <a:t>: </a:t>
            </a:r>
            <a:endParaRPr lang="en-US" dirty="0">
              <a:solidFill>
                <a:srgbClr val="000000"/>
              </a:solidFill>
              <a:latin typeface="Century Gothic"/>
            </a:endParaRPr>
          </a:p>
          <a:p>
            <a:pPr marL="629920" lvl="1" indent="-305435"/>
            <a:r>
              <a:rPr lang="en-US" dirty="0">
                <a:latin typeface="Century Gothic"/>
              </a:rPr>
              <a:t>Make final revisions to English and Spanish versions of the Workforce </a:t>
            </a:r>
            <a:br>
              <a:rPr lang="en-US" dirty="0">
                <a:latin typeface="Century Gothic"/>
              </a:rPr>
            </a:br>
            <a:r>
              <a:rPr lang="en-US" dirty="0">
                <a:latin typeface="Century Gothic"/>
              </a:rPr>
              <a:t>Development Plan</a:t>
            </a:r>
          </a:p>
          <a:p>
            <a:pPr marL="629920" lvl="1" indent="-305435"/>
            <a:r>
              <a:rPr lang="en-US" dirty="0">
                <a:latin typeface="Century Gothic"/>
              </a:rPr>
              <a:t>Publish Workforce Development Plan</a:t>
            </a:r>
          </a:p>
          <a:p>
            <a:pPr marL="629920" lvl="1" indent="-305435"/>
            <a:r>
              <a:rPr lang="en-US" dirty="0">
                <a:latin typeface="Century Gothic"/>
              </a:rPr>
              <a:t>GRID Alternatives began recruiting for Solar Training program </a:t>
            </a:r>
            <a:br>
              <a:rPr lang="en-US" dirty="0">
                <a:latin typeface="Century Gothic"/>
              </a:rPr>
            </a:br>
            <a:r>
              <a:rPr lang="en-US" dirty="0">
                <a:latin typeface="Century Gothic"/>
              </a:rPr>
              <a:t>	(will share marketing flyers in meeting)</a:t>
            </a:r>
            <a:endParaRPr lang="en-US" dirty="0">
              <a:solidFill>
                <a:srgbClr val="000000"/>
              </a:solidFill>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3038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pic>
        <p:nvPicPr>
          <p:cNvPr id="5" name="Picture 2" descr="GRID Alternatives | People. Planet. Employment.">
            <a:extLst>
              <a:ext uri="{FF2B5EF4-FFF2-40B4-BE49-F238E27FC236}">
                <a16:creationId xmlns:a16="http://schemas.microsoft.com/office/drawing/2014/main" id="{E2D8FA32-4B74-10F0-5970-514B4BFB8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812" y="218262"/>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3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highlight>
                  <a:srgbClr val="FF0000"/>
                </a:highlight>
                <a:latin typeface="Century Gothic"/>
              </a:rPr>
              <a:t>Work completed since last meeting: </a:t>
            </a:r>
            <a:endParaRPr lang="en-US" b="1" dirty="0">
              <a:highlight>
                <a:srgbClr val="FF0000"/>
              </a:highlight>
            </a:endParaRPr>
          </a:p>
          <a:p>
            <a:pPr marL="629920" lvl="1" indent="-305435"/>
            <a:r>
              <a:rPr lang="en-US" dirty="0">
                <a:highlight>
                  <a:srgbClr val="FF0000"/>
                </a:highlight>
                <a:latin typeface="Century Gothic"/>
              </a:rPr>
              <a:t> </a:t>
            </a:r>
          </a:p>
          <a:p>
            <a:pPr marL="305435" indent="-305435"/>
            <a:r>
              <a:rPr lang="en-US" b="1" dirty="0">
                <a:latin typeface="Century Gothic"/>
              </a:rPr>
              <a:t>Total expenditures reported to date</a:t>
            </a:r>
            <a:r>
              <a:rPr lang="en-US" dirty="0">
                <a:latin typeface="Century Gothic"/>
              </a:rPr>
              <a:t>: $</a:t>
            </a:r>
            <a:r>
              <a:rPr lang="en-US" sz="1800" kern="1200" dirty="0">
                <a:effectLst/>
                <a:latin typeface="Century Gothic"/>
              </a:rPr>
              <a:t> 0</a:t>
            </a:r>
            <a:endParaRPr lang="en-US" dirty="0">
              <a:latin typeface="Century Gothic"/>
            </a:endParaRPr>
          </a:p>
          <a:p>
            <a:pPr marL="0" indent="0">
              <a:buNone/>
            </a:pPr>
            <a:endParaRPr lang="en-US" dirty="0"/>
          </a:p>
          <a:p>
            <a:pPr marL="305435" indent="-305435"/>
            <a:r>
              <a:rPr lang="en-US" b="1" dirty="0">
                <a:latin typeface="Century Gothic"/>
              </a:rPr>
              <a:t>Remaining budget</a:t>
            </a:r>
            <a:r>
              <a:rPr lang="en-US" dirty="0">
                <a:latin typeface="Century Gothic"/>
              </a:rPr>
              <a:t>: $</a:t>
            </a:r>
            <a:r>
              <a:rPr lang="en-US" sz="1800" kern="1200" dirty="0">
                <a:effectLst/>
                <a:latin typeface="Century Gothic"/>
              </a:rPr>
              <a:t> 1,070,000</a:t>
            </a:r>
            <a:endParaRPr lang="en-US" dirty="0">
              <a:latin typeface="Century Gothic"/>
            </a:endParaRPr>
          </a:p>
          <a:p>
            <a:pPr marL="305435" indent="-305435"/>
            <a:endParaRPr lang="en-US" dirty="0">
              <a:highlight>
                <a:srgbClr val="FF0000"/>
              </a:highlight>
              <a:latin typeface="Century Gothic"/>
            </a:endParaRPr>
          </a:p>
          <a:p>
            <a:pPr marL="305435" indent="-305435"/>
            <a:r>
              <a:rPr lang="en-US" b="1" dirty="0">
                <a:highlight>
                  <a:srgbClr val="FF0000"/>
                </a:highlight>
                <a:latin typeface="Century Gothic"/>
              </a:rPr>
              <a:t>Planned work in the next ~two weeks</a:t>
            </a:r>
            <a:r>
              <a:rPr lang="en-US" dirty="0">
                <a:highlight>
                  <a:srgbClr val="FF0000"/>
                </a:highlight>
                <a:latin typeface="Century Gothic"/>
              </a:rPr>
              <a:t>: </a:t>
            </a:r>
          </a:p>
          <a:p>
            <a:pPr marL="629920" lvl="1" indent="-305435"/>
            <a:r>
              <a:rPr lang="en-US" dirty="0">
                <a:highlight>
                  <a:srgbClr val="FF0000"/>
                </a:highlight>
                <a:latin typeface="Century Gothic"/>
              </a:rPr>
              <a:t> </a:t>
            </a:r>
          </a:p>
          <a:p>
            <a:pPr marL="629920" lvl="1" indent="-305435"/>
            <a:endParaRPr lang="en-US" b="1" dirty="0">
              <a:latin typeface="Century Gothic"/>
            </a:endParaRPr>
          </a:p>
          <a:p>
            <a:pPr marL="323850" lvl="1" indent="0">
              <a:buNone/>
            </a:pPr>
            <a:endParaRPr lang="en-US"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Report out on any community questions or comments received, including responses</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584775"/>
          </a:xfrm>
          <a:prstGeom prst="rect">
            <a:avLst/>
          </a:prstGeom>
          <a:noFill/>
        </p:spPr>
        <p:txBody>
          <a:bodyPr wrap="square" rtlCol="0">
            <a:spAutoFit/>
          </a:bodyPr>
          <a:lstStyle/>
          <a:p>
            <a:r>
              <a:rPr lang="en-US" sz="3200" b="1">
                <a:solidFill>
                  <a:schemeClr val="bg1"/>
                </a:solidFill>
                <a:latin typeface="Myriad Pro" panose="020B0503030403020204"/>
              </a:rPr>
              <a:t>Report on Public Comments &amp; Questions</a:t>
            </a: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67385" lvl="1" indent="-342900">
              <a:buAutoNum type="arabicPeriod"/>
            </a:pPr>
            <a:r>
              <a:rPr lang="en-US" sz="2400" b="1" dirty="0">
                <a:latin typeface="Arial"/>
                <a:cs typeface="Arial"/>
              </a:rPr>
              <a:t>Neighborhood Complete Streets – Project Status Update </a:t>
            </a:r>
            <a:endParaRPr lang="en-US" sz="2400" dirty="0"/>
          </a:p>
          <a:p>
            <a:pPr marL="1350645" lvl="3" indent="-342900">
              <a:buAutoNum type="arabicPeriod"/>
            </a:pPr>
            <a:endParaRPr lang="en-US" sz="2000" dirty="0">
              <a:latin typeface="Arial"/>
              <a:cs typeface="Arial"/>
            </a:endParaRPr>
          </a:p>
          <a:p>
            <a:pPr marL="667385" lvl="1" indent="-342900">
              <a:buAutoNum type="arabicPeriod"/>
            </a:pPr>
            <a:r>
              <a:rPr lang="en-US" sz="2400" b="1" dirty="0">
                <a:latin typeface="Arial"/>
                <a:cs typeface="Arial"/>
              </a:rPr>
              <a:t>Richmond Wellness Trail – Review of Conceptual Design </a:t>
            </a:r>
            <a:endParaRPr lang="en-US" sz="2400" dirty="0">
              <a:latin typeface="Arial"/>
              <a:cs typeface="Arial"/>
            </a:endParaRPr>
          </a:p>
          <a:p>
            <a:pPr marL="1350645" lvl="3" indent="-342900">
              <a:buAutoNum type="arabicPeriod"/>
            </a:pPr>
            <a:endParaRPr lang="en-US" sz="2400" dirty="0">
              <a:latin typeface="Arial"/>
              <a:cs typeface="Arial"/>
            </a:endParaRPr>
          </a:p>
          <a:p>
            <a:pPr marL="667385" lvl="1" indent="-342900">
              <a:buAutoNum type="arabicPeriod"/>
            </a:pPr>
            <a:r>
              <a:rPr lang="en-US" sz="2400" b="1" dirty="0">
                <a:latin typeface="Arial"/>
                <a:cs typeface="Arial"/>
              </a:rPr>
              <a:t>2025 Climate Health Promoters Program Planning</a:t>
            </a:r>
            <a:endParaRPr lang="en-US" sz="2400" dirty="0">
              <a:solidFill>
                <a:srgbClr val="000000"/>
              </a:solidFill>
              <a:latin typeface="Arial"/>
              <a:cs typeface="Arial"/>
            </a:endParaRPr>
          </a:p>
          <a:p>
            <a:pPr marL="667385" lvl="1" indent="-342900">
              <a:buAutoNum type="arabicPeriod"/>
            </a:pPr>
            <a:endParaRPr lang="en-US" sz="2400" b="1" dirty="0">
              <a:latin typeface="Arial"/>
              <a:cs typeface="Arial"/>
            </a:endParaRPr>
          </a:p>
          <a:p>
            <a:pPr marL="667385" lvl="1" indent="-342900">
              <a:buAutoNum type="arabicPeriod"/>
            </a:pPr>
            <a:r>
              <a:rPr lang="en-US" sz="2400" b="1" dirty="0">
                <a:latin typeface="Arial"/>
                <a:cs typeface="Arial"/>
              </a:rPr>
              <a:t>Place-Based</a:t>
            </a:r>
            <a:r>
              <a:rPr lang="en-US" sz="2400" b="1" dirty="0">
                <a:solidFill>
                  <a:srgbClr val="3D3D3D"/>
                </a:solidFill>
                <a:latin typeface="Arial"/>
                <a:cs typeface="Arial"/>
              </a:rPr>
              <a:t> Workforce Development Strategy: Findings and Recommendations Presentation</a:t>
            </a:r>
            <a:endParaRPr lang="en-US" sz="2400" dirty="0">
              <a:solidFill>
                <a:srgbClr val="000000"/>
              </a:solidFill>
              <a:latin typeface="Arial"/>
              <a:cs typeface="Arial"/>
            </a:endParaRPr>
          </a:p>
          <a:p>
            <a:pPr marL="667385" lvl="1" indent="-342900">
              <a:buAutoNum type="arabicPeriod"/>
            </a:pPr>
            <a:endParaRPr lang="en-US" sz="2400" b="1" dirty="0">
              <a:solidFill>
                <a:srgbClr val="3D3D3D"/>
              </a:solidFill>
              <a:latin typeface="Arial"/>
              <a:cs typeface="Arial"/>
            </a:endParaRPr>
          </a:p>
          <a:p>
            <a:pPr marL="667385" lvl="1" indent="-342900">
              <a:buAutoNum type="arabicPeriod"/>
            </a:pPr>
            <a:r>
              <a:rPr lang="en-US" sz="2400" b="1" dirty="0">
                <a:solidFill>
                  <a:srgbClr val="3D3D3D"/>
                </a:solidFill>
                <a:latin typeface="Arial"/>
                <a:cs typeface="Arial"/>
              </a:rPr>
              <a:t>Discussion and Consideration of Project Area Office Space Rentals</a:t>
            </a:r>
          </a:p>
          <a:p>
            <a:pPr marL="742950" indent="-742950">
              <a:buAutoNum type="arabicPeriod"/>
            </a:pPr>
            <a:endParaRPr lang="en-US" sz="3600" dirty="0">
              <a:highlight>
                <a:srgbClr val="FFFF00"/>
              </a:highlight>
              <a:latin typeface="Arial"/>
              <a:cs typeface="Aria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2400" y="190500"/>
            <a:ext cx="9382125" cy="646331"/>
          </a:xfrm>
          <a:prstGeom prst="rect">
            <a:avLst/>
          </a:prstGeom>
          <a:noFill/>
        </p:spPr>
        <p:txBody>
          <a:bodyPr wrap="square" rtlCol="0">
            <a:spAutoFit/>
          </a:bodyPr>
          <a:lstStyle/>
          <a:p>
            <a:r>
              <a:rPr lang="en-US" sz="3600" b="1">
                <a:solidFill>
                  <a:schemeClr val="bg1"/>
                </a:solidFill>
                <a:latin typeface="Myriad Pro" panose="020B0503030403020204"/>
              </a:rPr>
              <a:t>Committee Business Items for Discussion</a:t>
            </a: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4233" y="569383"/>
            <a:ext cx="9540875" cy="461665"/>
          </a:xfrm>
          <a:prstGeom prst="rect">
            <a:avLst/>
          </a:prstGeom>
          <a:noFill/>
        </p:spPr>
        <p:txBody>
          <a:bodyPr wrap="square" lIns="91440" tIns="45720" rIns="91440" bIns="45720" rtlCol="0" anchor="t">
            <a:spAutoFit/>
          </a:bodyPr>
          <a:lstStyle/>
          <a:p>
            <a:pPr marL="667385" lvl="1" indent="-342900">
              <a:spcBef>
                <a:spcPct val="20000"/>
              </a:spcBef>
              <a:spcAft>
                <a:spcPts val="600"/>
              </a:spcAft>
              <a:buAutoNum type="arabicPeriod"/>
            </a:pPr>
            <a:r>
              <a:rPr lang="en-US" sz="2400" b="1">
                <a:solidFill>
                  <a:schemeClr val="bg1"/>
                </a:solidFill>
                <a:latin typeface="Arial"/>
                <a:cs typeface="Arial"/>
              </a:rPr>
              <a:t>Neighborhood Complete Streets – Project Status Update </a:t>
            </a:r>
            <a:endParaRPr lang="en-US" sz="2400">
              <a:solidFill>
                <a:schemeClr val="bg1"/>
              </a:solidFill>
              <a:latin typeface="Arial"/>
              <a:cs typeface="Arial"/>
            </a:endParaRPr>
          </a:p>
        </p:txBody>
      </p:sp>
      <p:sp>
        <p:nvSpPr>
          <p:cNvPr id="5" name="Content Placeholder 2">
            <a:extLst>
              <a:ext uri="{FF2B5EF4-FFF2-40B4-BE49-F238E27FC236}">
                <a16:creationId xmlns:a16="http://schemas.microsoft.com/office/drawing/2014/main" id="{552A7E79-78BE-5D5A-8028-20EB67207AA0}"/>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485" lvl="1" indent="0">
              <a:buNone/>
            </a:pPr>
            <a:r>
              <a:rPr lang="en-US" sz="2400" b="1" dirty="0">
                <a:latin typeface="Arial"/>
                <a:cs typeface="Arial"/>
              </a:rPr>
              <a:t>Proposed tabling for future meeting</a:t>
            </a:r>
            <a:endParaRPr lang="en-US" sz="3600" dirty="0">
              <a:highlight>
                <a:srgbClr val="FFFF00"/>
              </a:highlight>
              <a:latin typeface="Arial"/>
              <a:cs typeface="Arial"/>
            </a:endParaRPr>
          </a:p>
        </p:txBody>
      </p:sp>
    </p:spTree>
    <p:extLst>
      <p:ext uri="{BB962C8B-B14F-4D97-AF65-F5344CB8AC3E}">
        <p14:creationId xmlns:p14="http://schemas.microsoft.com/office/powerpoint/2010/main" val="204799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a bicycle on a road&#10;&#10;Description automatically generated">
            <a:extLst>
              <a:ext uri="{FF2B5EF4-FFF2-40B4-BE49-F238E27FC236}">
                <a16:creationId xmlns:a16="http://schemas.microsoft.com/office/drawing/2014/main" id="{2CA0AF10-DC10-4669-4A5D-1E9B2AEC049B}"/>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900"/>
                    </a14:imgEffect>
                    <a14:imgEffect>
                      <a14:saturation sat="115000"/>
                    </a14:imgEffect>
                    <a14:imgEffect>
                      <a14:brightnessContrast bright="-5000"/>
                    </a14:imgEffect>
                  </a14:imgLayer>
                </a14:imgProps>
              </a:ext>
              <a:ext uri="{28A0092B-C50C-407E-A947-70E740481C1C}">
                <a14:useLocalDpi xmlns:a14="http://schemas.microsoft.com/office/drawing/2010/main" val="0"/>
              </a:ext>
            </a:extLst>
          </a:blip>
          <a:srcRect t="19330" b="5652"/>
          <a:stretch/>
        </p:blipFill>
        <p:spPr>
          <a:xfrm>
            <a:off x="1" y="0"/>
            <a:ext cx="12192000" cy="6858000"/>
          </a:xfrm>
          <a:prstGeom prst="rect">
            <a:avLst/>
          </a:prstGeom>
        </p:spPr>
      </p:pic>
      <p:pic>
        <p:nvPicPr>
          <p:cNvPr id="8" name="Picture 7" descr="A black and white image of a person&#10;&#10;Description automatically generated with medium confidence">
            <a:extLst>
              <a:ext uri="{FF2B5EF4-FFF2-40B4-BE49-F238E27FC236}">
                <a16:creationId xmlns:a16="http://schemas.microsoft.com/office/drawing/2014/main" id="{7EC25033-0B9F-4911-E7BE-EF771C6B7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41560" y="2225740"/>
            <a:ext cx="1790700" cy="747382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1C3C45A1-5F77-A86E-6E18-855CA0F99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75" y="5359401"/>
            <a:ext cx="1187709" cy="399978"/>
          </a:xfrm>
          <a:prstGeom prst="rect">
            <a:avLst/>
          </a:prstGeom>
        </p:spPr>
      </p:pic>
      <p:sp>
        <p:nvSpPr>
          <p:cNvPr id="3" name="TextBox 2">
            <a:extLst>
              <a:ext uri="{FF2B5EF4-FFF2-40B4-BE49-F238E27FC236}">
                <a16:creationId xmlns:a16="http://schemas.microsoft.com/office/drawing/2014/main" id="{B5B41EE0-6E01-8540-4BED-2B3A6805CBD3}"/>
              </a:ext>
            </a:extLst>
          </p:cNvPr>
          <p:cNvSpPr txBox="1"/>
          <p:nvPr/>
        </p:nvSpPr>
        <p:spPr>
          <a:xfrm>
            <a:off x="173037" y="5759379"/>
            <a:ext cx="5922964" cy="923330"/>
          </a:xfrm>
          <a:prstGeom prst="rect">
            <a:avLst/>
          </a:prstGeom>
          <a:noFill/>
        </p:spPr>
        <p:txBody>
          <a:bodyPr wrap="square" rtlCol="0" anchor="ctr">
            <a:spAutoFit/>
          </a:bodyPr>
          <a:lstStyle/>
          <a:p>
            <a:r>
              <a:rPr lang="en-US" sz="3600" b="1" dirty="0">
                <a:solidFill>
                  <a:srgbClr val="D2E1BE"/>
                </a:solidFill>
                <a:latin typeface="Century Gothic" panose="020B0502020202020204" pitchFamily="34" charset="0"/>
                <a:cs typeface="Helvetica" panose="020B0604020202020204" pitchFamily="34" charset="0"/>
              </a:rPr>
              <a:t>Richmond Wellness Trail</a:t>
            </a:r>
          </a:p>
          <a:p>
            <a:r>
              <a:rPr lang="en-US" dirty="0">
                <a:solidFill>
                  <a:srgbClr val="F6FAF2"/>
                </a:solidFill>
                <a:latin typeface="Arial" panose="020B0604020202020204" pitchFamily="34" charset="0"/>
                <a:cs typeface="Arial" panose="020B0604020202020204" pitchFamily="34" charset="0"/>
              </a:rPr>
              <a:t>Community Health Walk: Engagement Report</a:t>
            </a:r>
          </a:p>
        </p:txBody>
      </p:sp>
    </p:spTree>
    <p:extLst>
      <p:ext uri="{BB962C8B-B14F-4D97-AF65-F5344CB8AC3E}">
        <p14:creationId xmlns:p14="http://schemas.microsoft.com/office/powerpoint/2010/main" val="2975967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rPr>
              <a:t>Every first Wednesday of the month 6:00 – 8:00 pm. </a:t>
            </a:r>
          </a:p>
          <a:p>
            <a:pPr marL="305435" indent="-305435"/>
            <a:endParaRPr lang="en-US" sz="3600" b="1">
              <a:solidFill>
                <a:schemeClr val="tx1"/>
              </a:solidFill>
              <a:latin typeface="Century Gothic"/>
            </a:endParaRPr>
          </a:p>
          <a:p>
            <a:pPr marL="305435" indent="-305435"/>
            <a:r>
              <a:rPr lang="en-US" sz="3600" b="1">
                <a:solidFill>
                  <a:schemeClr val="tx1"/>
                </a:solidFill>
                <a:latin typeface="Century Gothic"/>
              </a:rPr>
              <a:t>In-person Attendance:</a:t>
            </a:r>
            <a:r>
              <a:rPr lang="en-US" sz="3600">
                <a:solidFill>
                  <a:schemeClr val="tx1"/>
                </a:solidFill>
                <a:latin typeface="Century Gothic"/>
              </a:rPr>
              <a:t> 	Nevin Community Center</a:t>
            </a:r>
            <a:br>
              <a:rPr lang="en-US" sz="3600">
                <a:solidFill>
                  <a:schemeClr val="tx1"/>
                </a:solidFill>
                <a:latin typeface="Century Gothic"/>
              </a:rPr>
            </a:br>
            <a:r>
              <a:rPr lang="en-US" sz="3600">
                <a:solidFill>
                  <a:schemeClr val="tx1"/>
                </a:solidFill>
                <a:latin typeface="Century Gothic"/>
              </a:rPr>
              <a:t>								598 Nevin Ave, Richmond, CA 94801</a:t>
            </a:r>
            <a:endParaRPr lang="en-US" sz="3600">
              <a:solidFill>
                <a:schemeClr val="tx1"/>
              </a:solidFill>
            </a:endParaRPr>
          </a:p>
          <a:p>
            <a:pPr marL="305435" indent="-305435"/>
            <a:endParaRPr lang="en-US" sz="3600">
              <a:solidFill>
                <a:schemeClr val="tx1"/>
              </a:solidFill>
              <a:latin typeface="Century Gothic"/>
            </a:endParaRPr>
          </a:p>
          <a:p>
            <a:pPr marL="305435" indent="-305435"/>
            <a:r>
              <a:rPr lang="en-US" sz="3600" b="1">
                <a:solidFill>
                  <a:schemeClr val="tx1"/>
                </a:solidFill>
                <a:latin typeface="Century Gothic"/>
              </a:rPr>
              <a:t>Virtual Attendance:</a:t>
            </a:r>
            <a:r>
              <a:rPr lang="en-US" sz="3600">
                <a:solidFill>
                  <a:schemeClr val="tx1"/>
                </a:solidFill>
                <a:latin typeface="Century Gothic"/>
              </a:rPr>
              <a:t> </a:t>
            </a:r>
            <a:r>
              <a:rPr lang="en-US" sz="3600" u="sng">
                <a:solidFill>
                  <a:srgbClr val="0070C0"/>
                </a:solidFill>
                <a:latin typeface="Century Gothic"/>
              </a:rPr>
              <a:t>https://ci-richmond-ca-us.zoom.us/webinar/register/wn_gx8xwknptcutbnefzdbv1w</a:t>
            </a:r>
            <a:r>
              <a:rPr lang="en-US" sz="3600">
                <a:solidFill>
                  <a:schemeClr val="tx1"/>
                </a:solidFill>
                <a:latin typeface="Century Gothic"/>
              </a:rPr>
              <a:t> </a:t>
            </a:r>
          </a:p>
          <a:p>
            <a:pPr marL="0" indent="0">
              <a:buNone/>
            </a:pPr>
            <a:r>
              <a:rPr lang="en-US" sz="3600">
                <a:solidFill>
                  <a:schemeClr val="tx1"/>
                </a:solidFill>
                <a:latin typeface="Century Gothic"/>
              </a:rPr>
              <a:t> </a:t>
            </a:r>
          </a:p>
          <a:p>
            <a:pPr marL="305435" indent="-305435"/>
            <a:r>
              <a:rPr lang="en-US" sz="3600" b="1">
                <a:solidFill>
                  <a:schemeClr val="tx1"/>
                </a:solidFill>
                <a:latin typeface="Century Gothic"/>
              </a:rPr>
              <a:t>Phone Attendance: </a:t>
            </a:r>
            <a:r>
              <a:rPr lang="en-US" sz="3600">
                <a:solidFill>
                  <a:schemeClr val="tx1"/>
                </a:solidFill>
                <a:latin typeface="Century Gothic"/>
              </a:rPr>
              <a:t>(669) 900-6833, or (669) 444-9171  </a:t>
            </a:r>
            <a:br>
              <a:rPr lang="en-US" sz="3600">
                <a:solidFill>
                  <a:schemeClr val="tx1"/>
                </a:solidFill>
                <a:latin typeface="Century Gothic"/>
              </a:rPr>
            </a:br>
            <a:r>
              <a:rPr lang="en-US" sz="3600">
                <a:solidFill>
                  <a:schemeClr val="tx1"/>
                </a:solidFill>
                <a:latin typeface="Century Gothic"/>
              </a:rPr>
              <a:t>						     </a:t>
            </a:r>
            <a:r>
              <a:rPr lang="en-US" sz="3600" b="1">
                <a:solidFill>
                  <a:schemeClr val="tx1"/>
                </a:solidFill>
                <a:latin typeface="Century Gothic"/>
              </a:rPr>
              <a:t>Webinar ID</a:t>
            </a:r>
            <a:r>
              <a:rPr lang="en-US" sz="3600">
                <a:solidFill>
                  <a:schemeClr val="tx1"/>
                </a:solidFill>
                <a:latin typeface="Century Gothic"/>
              </a:rPr>
              <a:t>: 976 6319 9451</a:t>
            </a:r>
          </a:p>
          <a:p>
            <a:pPr marL="305435" indent="-305435"/>
            <a:endParaRPr lang="en-US" sz="3600">
              <a:solidFill>
                <a:schemeClr val="tx1"/>
              </a:solidFill>
              <a:latin typeface="Century Gothic"/>
            </a:endParaRPr>
          </a:p>
          <a:p>
            <a:pPr marL="305435" indent="-305435"/>
            <a:r>
              <a:rPr lang="en-US" sz="3600">
                <a:solidFill>
                  <a:schemeClr val="tx1"/>
                </a:solidFill>
                <a:latin typeface="Century Gothic"/>
              </a:rPr>
              <a:t>All Committee members and members of the public must abide by the </a:t>
            </a:r>
            <a:r>
              <a:rPr lang="en-US" sz="3700" u="sng">
                <a:solidFill>
                  <a:srgbClr val="0070C0"/>
                </a:solidFill>
                <a:latin typeface="Century Gothic"/>
                <a:hlinkClick r:id="rId2">
                  <a:extLst>
                    <a:ext uri="{A12FA001-AC4F-418D-AE19-62706E023703}">
                      <ahyp:hlinkClr xmlns:ahyp="http://schemas.microsoft.com/office/drawing/2018/hyperlinkcolor" val="tx"/>
                    </a:ext>
                  </a:extLst>
                </a:hlinkClick>
              </a:rPr>
              <a:t>Community Agreements</a:t>
            </a:r>
            <a:endParaRPr lang="en-US" sz="3700" u="sng">
              <a:solidFill>
                <a:srgbClr val="0070C0"/>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Meeting Information</a:t>
            </a: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2174-4CB4-8BDA-8B44-ACE6C0244E77}"/>
            </a:ext>
          </a:extLst>
        </p:cNvPr>
        <p:cNvGrpSpPr/>
        <p:nvPr/>
      </p:nvGrpSpPr>
      <p:grpSpPr>
        <a:xfrm>
          <a:off x="0" y="0"/>
          <a:ext cx="0" cy="0"/>
          <a:chOff x="0" y="0"/>
          <a:chExt cx="0" cy="0"/>
        </a:xfrm>
      </p:grpSpPr>
      <p:pic>
        <p:nvPicPr>
          <p:cNvPr id="6" name="Picture 5" descr="A person riding a bicycle on a road&#10;&#10;Description automatically generated">
            <a:extLst>
              <a:ext uri="{FF2B5EF4-FFF2-40B4-BE49-F238E27FC236}">
                <a16:creationId xmlns:a16="http://schemas.microsoft.com/office/drawing/2014/main" id="{7AA6B719-AE63-8606-593E-387461371B9F}"/>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100000"/>
                    </a14:imgEffect>
                    <a14:imgEffect>
                      <a14:colorTemperature colorTemp="5900"/>
                    </a14:imgEffect>
                    <a14:imgEffect>
                      <a14:saturation sat="115000"/>
                    </a14:imgEffect>
                    <a14:imgEffect>
                      <a14:brightnessContrast bright="-10000"/>
                    </a14:imgEffect>
                  </a14:imgLayer>
                </a14:imgProps>
              </a:ext>
              <a:ext uri="{28A0092B-C50C-407E-A947-70E740481C1C}">
                <a14:useLocalDpi xmlns:a14="http://schemas.microsoft.com/office/drawing/2010/main" val="0"/>
              </a:ext>
            </a:extLst>
          </a:blip>
          <a:srcRect t="19330" b="5652"/>
          <a:stretch/>
        </p:blipFill>
        <p:spPr>
          <a:xfrm>
            <a:off x="1" y="0"/>
            <a:ext cx="12192000" cy="6858000"/>
          </a:xfrm>
          <a:prstGeom prst="rect">
            <a:avLst/>
          </a:prstGeom>
        </p:spPr>
      </p:pic>
      <p:sp>
        <p:nvSpPr>
          <p:cNvPr id="4" name="Rectangle 3">
            <a:extLst>
              <a:ext uri="{FF2B5EF4-FFF2-40B4-BE49-F238E27FC236}">
                <a16:creationId xmlns:a16="http://schemas.microsoft.com/office/drawing/2014/main" id="{037489A9-9879-DC42-811A-1AE9E65E311B}"/>
              </a:ext>
            </a:extLst>
          </p:cNvPr>
          <p:cNvSpPr/>
          <p:nvPr/>
        </p:nvSpPr>
        <p:spPr>
          <a:xfrm>
            <a:off x="0" y="0"/>
            <a:ext cx="5651500" cy="6858000"/>
          </a:xfrm>
          <a:prstGeom prst="rect">
            <a:avLst/>
          </a:prstGeom>
          <a:solidFill>
            <a:srgbClr val="F6FAF2">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4C8901-E3F5-5798-2085-D44FE97FA558}"/>
              </a:ext>
            </a:extLst>
          </p:cNvPr>
          <p:cNvGrpSpPr/>
          <p:nvPr/>
        </p:nvGrpSpPr>
        <p:grpSpPr>
          <a:xfrm>
            <a:off x="537369" y="1927870"/>
            <a:ext cx="4576763" cy="3319405"/>
            <a:chOff x="477837" y="1826270"/>
            <a:chExt cx="4576763" cy="3319405"/>
          </a:xfrm>
        </p:grpSpPr>
        <p:sp>
          <p:nvSpPr>
            <p:cNvPr id="3" name="TextBox 2">
              <a:extLst>
                <a:ext uri="{FF2B5EF4-FFF2-40B4-BE49-F238E27FC236}">
                  <a16:creationId xmlns:a16="http://schemas.microsoft.com/office/drawing/2014/main" id="{7A4F7940-FFAE-C9D3-661E-5A6D6C9CE03F}"/>
                </a:ext>
              </a:extLst>
            </p:cNvPr>
            <p:cNvSpPr txBox="1"/>
            <p:nvPr/>
          </p:nvSpPr>
          <p:spPr>
            <a:xfrm>
              <a:off x="477837" y="2557165"/>
              <a:ext cx="4576763" cy="646331"/>
            </a:xfrm>
            <a:prstGeom prst="rect">
              <a:avLst/>
            </a:prstGeom>
            <a:noFill/>
          </p:spPr>
          <p:txBody>
            <a:bodyPr wrap="square" rtlCol="0" anchor="ctr">
              <a:spAutoFit/>
            </a:bodyPr>
            <a:lstStyle/>
            <a:p>
              <a:r>
                <a:rPr lang="en-US" sz="3600" b="1" dirty="0">
                  <a:solidFill>
                    <a:srgbClr val="362229"/>
                  </a:solidFill>
                  <a:latin typeface="Century Gothic" panose="020B0502020202020204" pitchFamily="34" charset="0"/>
                  <a:cs typeface="Helvetica" panose="020B0604020202020204" pitchFamily="34" charset="0"/>
                </a:rPr>
                <a:t>Engagement Goals</a:t>
              </a:r>
            </a:p>
          </p:txBody>
        </p:sp>
        <p:pic>
          <p:nvPicPr>
            <p:cNvPr id="7" name="Picture 6" descr="A black background with white text&#10;&#10;Description automatically generated">
              <a:extLst>
                <a:ext uri="{FF2B5EF4-FFF2-40B4-BE49-F238E27FC236}">
                  <a16:creationId xmlns:a16="http://schemas.microsoft.com/office/drawing/2014/main" id="{F2DB4539-82D2-3B91-8C8C-B97C51FA2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76" y="1826270"/>
              <a:ext cx="1245570" cy="419464"/>
            </a:xfrm>
            <a:prstGeom prst="rect">
              <a:avLst/>
            </a:prstGeom>
          </p:spPr>
        </p:pic>
        <p:sp>
          <p:nvSpPr>
            <p:cNvPr id="9" name="TextBox 8">
              <a:extLst>
                <a:ext uri="{FF2B5EF4-FFF2-40B4-BE49-F238E27FC236}">
                  <a16:creationId xmlns:a16="http://schemas.microsoft.com/office/drawing/2014/main" id="{1EC24A36-95DD-80CF-7008-F261744EE598}"/>
                </a:ext>
              </a:extLst>
            </p:cNvPr>
            <p:cNvSpPr txBox="1"/>
            <p:nvPr/>
          </p:nvSpPr>
          <p:spPr>
            <a:xfrm>
              <a:off x="503237" y="3477270"/>
              <a:ext cx="4551363" cy="1668405"/>
            </a:xfrm>
            <a:prstGeom prst="rect">
              <a:avLst/>
            </a:prstGeom>
            <a:noFill/>
          </p:spPr>
          <p:txBody>
            <a:bodyPr wrap="square" rtlCol="0" anchor="ctr">
              <a:spAutoFit/>
            </a:bodyPr>
            <a:lstStyle/>
            <a:p>
              <a:pPr marL="342900" indent="-342900">
                <a:lnSpc>
                  <a:spcPct val="200000"/>
                </a:lnSpc>
                <a:buFont typeface="+mj-lt"/>
                <a:buAutoNum type="arabicPeriod"/>
              </a:pPr>
              <a:r>
                <a:rPr lang="en-US" u="sng" dirty="0">
                  <a:solidFill>
                    <a:srgbClr val="362229"/>
                  </a:solidFill>
                  <a:latin typeface="Arial" panose="020B0604020202020204" pitchFamily="34" charset="0"/>
                  <a:cs typeface="Arial" panose="020B0604020202020204" pitchFamily="34" charset="0"/>
                </a:rPr>
                <a:t>Inform</a:t>
              </a:r>
              <a:r>
                <a:rPr lang="en-US" dirty="0">
                  <a:solidFill>
                    <a:srgbClr val="362229"/>
                  </a:solidFill>
                  <a:latin typeface="Arial" panose="020B0604020202020204" pitchFamily="34" charset="0"/>
                  <a:cs typeface="Arial" panose="020B0604020202020204" pitchFamily="34" charset="0"/>
                </a:rPr>
                <a:t> the Community</a:t>
              </a:r>
            </a:p>
            <a:p>
              <a:pPr marL="342900" indent="-342900">
                <a:lnSpc>
                  <a:spcPct val="200000"/>
                </a:lnSpc>
                <a:buFont typeface="+mj-lt"/>
                <a:buAutoNum type="arabicPeriod"/>
              </a:pPr>
              <a:r>
                <a:rPr lang="en-US" u="sng" dirty="0">
                  <a:solidFill>
                    <a:srgbClr val="362229"/>
                  </a:solidFill>
                  <a:latin typeface="Arial" panose="020B0604020202020204" pitchFamily="34" charset="0"/>
                  <a:cs typeface="Arial" panose="020B0604020202020204" pitchFamily="34" charset="0"/>
                </a:rPr>
                <a:t>Experience</a:t>
              </a:r>
              <a:r>
                <a:rPr lang="en-US" dirty="0">
                  <a:solidFill>
                    <a:srgbClr val="362229"/>
                  </a:solidFill>
                  <a:latin typeface="Arial" panose="020B0604020202020204" pitchFamily="34" charset="0"/>
                  <a:cs typeface="Arial" panose="020B0604020202020204" pitchFamily="34" charset="0"/>
                </a:rPr>
                <a:t> the Project</a:t>
              </a:r>
            </a:p>
            <a:p>
              <a:pPr marL="342900" indent="-342900">
                <a:lnSpc>
                  <a:spcPct val="200000"/>
                </a:lnSpc>
                <a:buFont typeface="+mj-lt"/>
                <a:buAutoNum type="arabicPeriod"/>
              </a:pPr>
              <a:r>
                <a:rPr lang="en-US" u="sng" dirty="0">
                  <a:solidFill>
                    <a:srgbClr val="362229"/>
                  </a:solidFill>
                  <a:latin typeface="Arial" panose="020B0604020202020204" pitchFamily="34" charset="0"/>
                  <a:cs typeface="Arial" panose="020B0604020202020204" pitchFamily="34" charset="0"/>
                </a:rPr>
                <a:t>Hear</a:t>
              </a:r>
              <a:r>
                <a:rPr lang="en-US" dirty="0">
                  <a:solidFill>
                    <a:srgbClr val="362229"/>
                  </a:solidFill>
                  <a:latin typeface="Arial" panose="020B0604020202020204" pitchFamily="34" charset="0"/>
                  <a:cs typeface="Arial" panose="020B0604020202020204" pitchFamily="34" charset="0"/>
                </a:rPr>
                <a:t> from the Community</a:t>
              </a:r>
            </a:p>
          </p:txBody>
        </p:sp>
      </p:grpSp>
    </p:spTree>
    <p:extLst>
      <p:ext uri="{BB962C8B-B14F-4D97-AF65-F5344CB8AC3E}">
        <p14:creationId xmlns:p14="http://schemas.microsoft.com/office/powerpoint/2010/main" val="86367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016C7-7B4C-27A7-97FD-BC2EAC54E85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3621CA9-F49E-4D38-6ECE-F22D49358463}"/>
              </a:ext>
            </a:extLst>
          </p:cNvPr>
          <p:cNvSpPr/>
          <p:nvPr/>
        </p:nvSpPr>
        <p:spPr>
          <a:xfrm>
            <a:off x="228600" y="228600"/>
            <a:ext cx="236516" cy="6400800"/>
          </a:xfrm>
          <a:prstGeom prst="rect">
            <a:avLst/>
          </a:prstGeom>
          <a:solidFill>
            <a:srgbClr val="36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cover with white text&#10;&#10;Description automatically generated">
            <a:extLst>
              <a:ext uri="{FF2B5EF4-FFF2-40B4-BE49-F238E27FC236}">
                <a16:creationId xmlns:a16="http://schemas.microsoft.com/office/drawing/2014/main" id="{7E14F5AB-1FEC-AEBA-D361-2E84FA08B0DE}"/>
              </a:ext>
            </a:extLst>
          </p:cNvPr>
          <p:cNvPicPr>
            <a:picLocks noChangeAspect="1"/>
          </p:cNvPicPr>
          <p:nvPr/>
        </p:nvPicPr>
        <p:blipFill>
          <a:blip r:embed="rId3">
            <a:extLst>
              <a:ext uri="{28A0092B-C50C-407E-A947-70E740481C1C}">
                <a14:useLocalDpi xmlns:a14="http://schemas.microsoft.com/office/drawing/2010/main" val="0"/>
              </a:ext>
            </a:extLst>
          </a:blip>
          <a:srcRect l="1584" t="1305" r="1125" b="741"/>
          <a:stretch/>
        </p:blipFill>
        <p:spPr>
          <a:xfrm>
            <a:off x="632706" y="228600"/>
            <a:ext cx="4492493" cy="6400800"/>
          </a:xfrm>
          <a:prstGeom prst="rect">
            <a:avLst/>
          </a:prstGeom>
        </p:spPr>
      </p:pic>
      <p:pic>
        <p:nvPicPr>
          <p:cNvPr id="11" name="Picture 10" descr="A close-up of a brochure&#10;&#10;Description automatically generated">
            <a:extLst>
              <a:ext uri="{FF2B5EF4-FFF2-40B4-BE49-F238E27FC236}">
                <a16:creationId xmlns:a16="http://schemas.microsoft.com/office/drawing/2014/main" id="{C6BEDB57-1A88-528E-4E9D-4ED3C760CB3C}"/>
              </a:ext>
            </a:extLst>
          </p:cNvPr>
          <p:cNvPicPr>
            <a:picLocks noChangeAspect="1"/>
          </p:cNvPicPr>
          <p:nvPr/>
        </p:nvPicPr>
        <p:blipFill>
          <a:blip r:embed="rId4">
            <a:extLst>
              <a:ext uri="{28A0092B-C50C-407E-A947-70E740481C1C}">
                <a14:useLocalDpi xmlns:a14="http://schemas.microsoft.com/office/drawing/2010/main" val="0"/>
              </a:ext>
            </a:extLst>
          </a:blip>
          <a:srcRect l="1002" t="608" r="880" b="608"/>
          <a:stretch/>
        </p:blipFill>
        <p:spPr>
          <a:xfrm>
            <a:off x="5307682" y="226028"/>
            <a:ext cx="4326194" cy="3093245"/>
          </a:xfrm>
          <a:prstGeom prst="rect">
            <a:avLst/>
          </a:prstGeom>
        </p:spPr>
      </p:pic>
      <p:pic>
        <p:nvPicPr>
          <p:cNvPr id="14" name="Picture 13" descr="A brochure with a picture of cars and a road&#10;&#10;Description automatically generated">
            <a:extLst>
              <a:ext uri="{FF2B5EF4-FFF2-40B4-BE49-F238E27FC236}">
                <a16:creationId xmlns:a16="http://schemas.microsoft.com/office/drawing/2014/main" id="{499E8021-DCB6-3C9C-132C-448F0A14413B}"/>
              </a:ext>
            </a:extLst>
          </p:cNvPr>
          <p:cNvPicPr>
            <a:picLocks noChangeAspect="1"/>
          </p:cNvPicPr>
          <p:nvPr/>
        </p:nvPicPr>
        <p:blipFill>
          <a:blip r:embed="rId5">
            <a:extLst>
              <a:ext uri="{28A0092B-C50C-407E-A947-70E740481C1C}">
                <a14:useLocalDpi xmlns:a14="http://schemas.microsoft.com/office/drawing/2010/main" val="0"/>
              </a:ext>
            </a:extLst>
          </a:blip>
          <a:srcRect l="977" t="1004" r="2089" b="1362"/>
          <a:stretch/>
        </p:blipFill>
        <p:spPr>
          <a:xfrm>
            <a:off x="5292790" y="3536155"/>
            <a:ext cx="4355978" cy="3093245"/>
          </a:xfrm>
          <a:prstGeom prst="rect">
            <a:avLst/>
          </a:prstGeom>
        </p:spPr>
      </p:pic>
      <p:pic>
        <p:nvPicPr>
          <p:cNvPr id="3" name="Picture 2" descr="A blue and green brochure with a square image of a street&#10;&#10;Description automatically generated">
            <a:extLst>
              <a:ext uri="{FF2B5EF4-FFF2-40B4-BE49-F238E27FC236}">
                <a16:creationId xmlns:a16="http://schemas.microsoft.com/office/drawing/2014/main" id="{6EAFD9A5-6CA6-4BC3-C2CA-BBA088243425}"/>
              </a:ext>
            </a:extLst>
          </p:cNvPr>
          <p:cNvPicPr>
            <a:picLocks noChangeAspect="1"/>
          </p:cNvPicPr>
          <p:nvPr/>
        </p:nvPicPr>
        <p:blipFill>
          <a:blip r:embed="rId6">
            <a:extLst>
              <a:ext uri="{28A0092B-C50C-407E-A947-70E740481C1C}">
                <a14:useLocalDpi xmlns:a14="http://schemas.microsoft.com/office/drawing/2010/main" val="0"/>
              </a:ext>
            </a:extLst>
          </a:blip>
          <a:srcRect l="50245"/>
          <a:stretch/>
        </p:blipFill>
        <p:spPr>
          <a:xfrm>
            <a:off x="9816359" y="3536153"/>
            <a:ext cx="2147041" cy="3090672"/>
          </a:xfrm>
          <a:prstGeom prst="rect">
            <a:avLst/>
          </a:prstGeom>
        </p:spPr>
      </p:pic>
      <p:pic>
        <p:nvPicPr>
          <p:cNvPr id="10" name="Picture 9" descr="A brochure with a picture of a person painting&#10;&#10;Description automatically generated">
            <a:extLst>
              <a:ext uri="{FF2B5EF4-FFF2-40B4-BE49-F238E27FC236}">
                <a16:creationId xmlns:a16="http://schemas.microsoft.com/office/drawing/2014/main" id="{9DF90183-42B3-1D12-2174-0BF88AA5B196}"/>
              </a:ext>
            </a:extLst>
          </p:cNvPr>
          <p:cNvPicPr>
            <a:picLocks noChangeAspect="1"/>
          </p:cNvPicPr>
          <p:nvPr/>
        </p:nvPicPr>
        <p:blipFill>
          <a:blip r:embed="rId7">
            <a:extLst>
              <a:ext uri="{28A0092B-C50C-407E-A947-70E740481C1C}">
                <a14:useLocalDpi xmlns:a14="http://schemas.microsoft.com/office/drawing/2010/main" val="0"/>
              </a:ext>
            </a:extLst>
          </a:blip>
          <a:srcRect l="50163"/>
          <a:stretch/>
        </p:blipFill>
        <p:spPr>
          <a:xfrm>
            <a:off x="9816359" y="231175"/>
            <a:ext cx="2147041" cy="3090672"/>
          </a:xfrm>
          <a:prstGeom prst="rect">
            <a:avLst/>
          </a:prstGeom>
        </p:spPr>
      </p:pic>
    </p:spTree>
    <p:extLst>
      <p:ext uri="{BB962C8B-B14F-4D97-AF65-F5344CB8AC3E}">
        <p14:creationId xmlns:p14="http://schemas.microsoft.com/office/powerpoint/2010/main" val="1160257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810BE-4F31-656D-2A4C-427F7582843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3D5A44-46BF-A5B7-FD4E-1A7027642FF2}"/>
              </a:ext>
            </a:extLst>
          </p:cNvPr>
          <p:cNvSpPr/>
          <p:nvPr/>
        </p:nvSpPr>
        <p:spPr>
          <a:xfrm>
            <a:off x="228600" y="228600"/>
            <a:ext cx="11734800" cy="6400800"/>
          </a:xfrm>
          <a:prstGeom prst="rect">
            <a:avLst/>
          </a:prstGeom>
          <a:solidFill>
            <a:srgbClr val="F6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cover with white text&#10;&#10;Description automatically generated">
            <a:extLst>
              <a:ext uri="{FF2B5EF4-FFF2-40B4-BE49-F238E27FC236}">
                <a16:creationId xmlns:a16="http://schemas.microsoft.com/office/drawing/2014/main" id="{2C9D7D03-9750-E0F3-9E53-8D235BAF65D7}"/>
              </a:ext>
            </a:extLst>
          </p:cNvPr>
          <p:cNvPicPr>
            <a:picLocks noChangeAspect="1"/>
          </p:cNvPicPr>
          <p:nvPr/>
        </p:nvPicPr>
        <p:blipFill>
          <a:blip r:embed="rId3">
            <a:extLst>
              <a:ext uri="{28A0092B-C50C-407E-A947-70E740481C1C}">
                <a14:useLocalDpi xmlns:a14="http://schemas.microsoft.com/office/drawing/2010/main" val="0"/>
              </a:ext>
            </a:extLst>
          </a:blip>
          <a:srcRect l="1584" t="1305" r="1125" b="741"/>
          <a:stretch/>
        </p:blipFill>
        <p:spPr>
          <a:xfrm>
            <a:off x="228600" y="228601"/>
            <a:ext cx="2169232" cy="3090672"/>
          </a:xfrm>
          <a:prstGeom prst="rect">
            <a:avLst/>
          </a:prstGeom>
        </p:spPr>
      </p:pic>
      <p:pic>
        <p:nvPicPr>
          <p:cNvPr id="11" name="Picture 10" descr="A close-up of a brochure&#10;&#10;Description automatically generated">
            <a:extLst>
              <a:ext uri="{FF2B5EF4-FFF2-40B4-BE49-F238E27FC236}">
                <a16:creationId xmlns:a16="http://schemas.microsoft.com/office/drawing/2014/main" id="{5963A4E1-DA26-710E-03FF-0FE4CD51F4FC}"/>
              </a:ext>
            </a:extLst>
          </p:cNvPr>
          <p:cNvPicPr>
            <a:picLocks noChangeAspect="1"/>
          </p:cNvPicPr>
          <p:nvPr/>
        </p:nvPicPr>
        <p:blipFill>
          <a:blip r:embed="rId4">
            <a:extLst>
              <a:ext uri="{28A0092B-C50C-407E-A947-70E740481C1C}">
                <a14:useLocalDpi xmlns:a14="http://schemas.microsoft.com/office/drawing/2010/main" val="0"/>
              </a:ext>
            </a:extLst>
          </a:blip>
          <a:srcRect l="1002" t="608" r="880" b="608"/>
          <a:stretch/>
        </p:blipFill>
        <p:spPr>
          <a:xfrm>
            <a:off x="2839530" y="228601"/>
            <a:ext cx="4326194" cy="3093245"/>
          </a:xfrm>
          <a:prstGeom prst="rect">
            <a:avLst/>
          </a:prstGeom>
        </p:spPr>
      </p:pic>
      <p:pic>
        <p:nvPicPr>
          <p:cNvPr id="14" name="Picture 13" descr="A brochure with a picture of cars and a road&#10;&#10;Description automatically generated">
            <a:extLst>
              <a:ext uri="{FF2B5EF4-FFF2-40B4-BE49-F238E27FC236}">
                <a16:creationId xmlns:a16="http://schemas.microsoft.com/office/drawing/2014/main" id="{73898553-0045-39CC-3541-C94EEB49469F}"/>
              </a:ext>
            </a:extLst>
          </p:cNvPr>
          <p:cNvPicPr>
            <a:picLocks noChangeAspect="1"/>
          </p:cNvPicPr>
          <p:nvPr/>
        </p:nvPicPr>
        <p:blipFill>
          <a:blip r:embed="rId5">
            <a:extLst>
              <a:ext uri="{28A0092B-C50C-407E-A947-70E740481C1C}">
                <a14:useLocalDpi xmlns:a14="http://schemas.microsoft.com/office/drawing/2010/main" val="0"/>
              </a:ext>
            </a:extLst>
          </a:blip>
          <a:srcRect l="977" t="1004" r="2089" b="1362"/>
          <a:stretch/>
        </p:blipFill>
        <p:spPr>
          <a:xfrm>
            <a:off x="7607422" y="228601"/>
            <a:ext cx="4355978" cy="3093245"/>
          </a:xfrm>
          <a:prstGeom prst="rect">
            <a:avLst/>
          </a:prstGeom>
        </p:spPr>
      </p:pic>
      <p:pic>
        <p:nvPicPr>
          <p:cNvPr id="16" name="Picture 15" descr="A blue and white background with a logo and text&#10;&#10;Description automatically generated with medium confidence">
            <a:extLst>
              <a:ext uri="{FF2B5EF4-FFF2-40B4-BE49-F238E27FC236}">
                <a16:creationId xmlns:a16="http://schemas.microsoft.com/office/drawing/2014/main" id="{C5A0AABE-63FB-3C54-EED3-0BAFDE0A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411" y="3536155"/>
            <a:ext cx="2172560" cy="3090672"/>
          </a:xfrm>
          <a:prstGeom prst="rect">
            <a:avLst/>
          </a:prstGeom>
        </p:spPr>
      </p:pic>
      <p:pic>
        <p:nvPicPr>
          <p:cNvPr id="3" name="Picture 2" descr="A blue and green brochure with a square image of a street&#10;&#10;Description automatically generated">
            <a:extLst>
              <a:ext uri="{FF2B5EF4-FFF2-40B4-BE49-F238E27FC236}">
                <a16:creationId xmlns:a16="http://schemas.microsoft.com/office/drawing/2014/main" id="{FFE4B227-A7F4-1938-E625-C72FDF7AE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3453" y="3536155"/>
            <a:ext cx="4315216" cy="3090672"/>
          </a:xfrm>
          <a:prstGeom prst="rect">
            <a:avLst/>
          </a:prstGeom>
        </p:spPr>
      </p:pic>
      <p:pic>
        <p:nvPicPr>
          <p:cNvPr id="8" name="Picture 7" descr="A brochure with a picture of a person painting&#10;&#10;Description automatically generated">
            <a:extLst>
              <a:ext uri="{FF2B5EF4-FFF2-40B4-BE49-F238E27FC236}">
                <a16:creationId xmlns:a16="http://schemas.microsoft.com/office/drawing/2014/main" id="{81F63398-7369-F6E0-8A49-2E1E17D5AF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3536155"/>
            <a:ext cx="4308111" cy="3090672"/>
          </a:xfrm>
          <a:prstGeom prst="rect">
            <a:avLst/>
          </a:prstGeom>
        </p:spPr>
      </p:pic>
    </p:spTree>
    <p:extLst>
      <p:ext uri="{BB962C8B-B14F-4D97-AF65-F5344CB8AC3E}">
        <p14:creationId xmlns:p14="http://schemas.microsoft.com/office/powerpoint/2010/main" val="238815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512D-2BFC-6665-DDEB-6D6E054CAADA}"/>
            </a:ext>
          </a:extLst>
        </p:cNvPr>
        <p:cNvGrpSpPr/>
        <p:nvPr/>
      </p:nvGrpSpPr>
      <p:grpSpPr>
        <a:xfrm>
          <a:off x="0" y="0"/>
          <a:ext cx="0" cy="0"/>
          <a:chOff x="0" y="0"/>
          <a:chExt cx="0" cy="0"/>
        </a:xfrm>
      </p:grpSpPr>
      <p:pic>
        <p:nvPicPr>
          <p:cNvPr id="6" name="Picture 5" descr="A group of people walking on a sidewalk&#10;&#10;Description automatically generated">
            <a:extLst>
              <a:ext uri="{FF2B5EF4-FFF2-40B4-BE49-F238E27FC236}">
                <a16:creationId xmlns:a16="http://schemas.microsoft.com/office/drawing/2014/main" id="{307FBDDE-A855-A500-DD93-2C00B64D8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03" y="228600"/>
            <a:ext cx="4800600" cy="6400800"/>
          </a:xfrm>
          <a:prstGeom prst="rect">
            <a:avLst/>
          </a:prstGeom>
        </p:spPr>
      </p:pic>
      <p:pic>
        <p:nvPicPr>
          <p:cNvPr id="13" name="Picture 12" descr="A group of people standing on a sidewalk&#10;&#10;Description automatically generated">
            <a:extLst>
              <a:ext uri="{FF2B5EF4-FFF2-40B4-BE49-F238E27FC236}">
                <a16:creationId xmlns:a16="http://schemas.microsoft.com/office/drawing/2014/main" id="{95D96021-C390-7C11-DE36-BFB6424D6EC5}"/>
              </a:ext>
            </a:extLst>
          </p:cNvPr>
          <p:cNvPicPr>
            <a:picLocks noChangeAspect="1"/>
          </p:cNvPicPr>
          <p:nvPr/>
        </p:nvPicPr>
        <p:blipFill>
          <a:blip r:embed="rId4">
            <a:extLst>
              <a:ext uri="{28A0092B-C50C-407E-A947-70E740481C1C}">
                <a14:useLocalDpi xmlns:a14="http://schemas.microsoft.com/office/drawing/2010/main" val="0"/>
              </a:ext>
            </a:extLst>
          </a:blip>
          <a:srcRect l="1045"/>
          <a:stretch/>
        </p:blipFill>
        <p:spPr>
          <a:xfrm>
            <a:off x="5102663" y="3474721"/>
            <a:ext cx="4162259" cy="3154680"/>
          </a:xfrm>
          <a:prstGeom prst="rect">
            <a:avLst/>
          </a:prstGeom>
        </p:spPr>
      </p:pic>
      <p:pic>
        <p:nvPicPr>
          <p:cNvPr id="15" name="Picture 14" descr="A group of people standing on a track&#10;&#10;Description automatically generated">
            <a:extLst>
              <a:ext uri="{FF2B5EF4-FFF2-40B4-BE49-F238E27FC236}">
                <a16:creationId xmlns:a16="http://schemas.microsoft.com/office/drawing/2014/main" id="{5F69063B-DACB-7097-9ABF-3A8BDFD0EB01}"/>
              </a:ext>
            </a:extLst>
          </p:cNvPr>
          <p:cNvPicPr>
            <a:picLocks noChangeAspect="1"/>
          </p:cNvPicPr>
          <p:nvPr/>
        </p:nvPicPr>
        <p:blipFill>
          <a:blip r:embed="rId5">
            <a:extLst>
              <a:ext uri="{BEBA8EAE-BF5A-486C-A8C5-ECC9F3942E4B}">
                <a14:imgProps xmlns:a14="http://schemas.microsoft.com/office/drawing/2010/main">
                  <a14:imgLayer r:embed="rId6">
                    <a14:imgEffect>
                      <a14:saturation sat="115000"/>
                    </a14:imgEffect>
                    <a14:imgEffect>
                      <a14:brightnessContrast bright="-2000" contrast="20000"/>
                    </a14:imgEffect>
                  </a14:imgLayer>
                </a14:imgProps>
              </a:ext>
              <a:ext uri="{28A0092B-C50C-407E-A947-70E740481C1C}">
                <a14:useLocalDpi xmlns:a14="http://schemas.microsoft.com/office/drawing/2010/main" val="0"/>
              </a:ext>
            </a:extLst>
          </a:blip>
          <a:srcRect b="9999"/>
          <a:stretch/>
        </p:blipFill>
        <p:spPr>
          <a:xfrm>
            <a:off x="9338519" y="228600"/>
            <a:ext cx="2628887" cy="3154680"/>
          </a:xfrm>
          <a:prstGeom prst="rect">
            <a:avLst/>
          </a:prstGeom>
        </p:spPr>
      </p:pic>
      <p:pic>
        <p:nvPicPr>
          <p:cNvPr id="19" name="Picture 18" descr="A group of people standing on a street&#10;&#10;Description automatically generated">
            <a:extLst>
              <a:ext uri="{FF2B5EF4-FFF2-40B4-BE49-F238E27FC236}">
                <a16:creationId xmlns:a16="http://schemas.microsoft.com/office/drawing/2014/main" id="{00E1DE31-F37B-D0A5-D1CC-76477D59B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663" y="228600"/>
            <a:ext cx="4162259" cy="3154680"/>
          </a:xfrm>
          <a:prstGeom prst="rect">
            <a:avLst/>
          </a:prstGeom>
        </p:spPr>
      </p:pic>
      <p:pic>
        <p:nvPicPr>
          <p:cNvPr id="21" name="Picture 20" descr="A group of people standing around a sign&#10;&#10;Description automatically generated">
            <a:extLst>
              <a:ext uri="{FF2B5EF4-FFF2-40B4-BE49-F238E27FC236}">
                <a16:creationId xmlns:a16="http://schemas.microsoft.com/office/drawing/2014/main" id="{00F2DEC7-0F89-C06F-12B1-BF3B61CE8BF8}"/>
              </a:ext>
            </a:extLst>
          </p:cNvPr>
          <p:cNvPicPr>
            <a:picLocks noChangeAspect="1"/>
          </p:cNvPicPr>
          <p:nvPr/>
        </p:nvPicPr>
        <p:blipFill>
          <a:blip r:embed="rId8">
            <a:extLst>
              <a:ext uri="{28A0092B-C50C-407E-A947-70E740481C1C}">
                <a14:useLocalDpi xmlns:a14="http://schemas.microsoft.com/office/drawing/2010/main" val="0"/>
              </a:ext>
            </a:extLst>
          </a:blip>
          <a:srcRect l="16134" r="21388"/>
          <a:stretch/>
        </p:blipFill>
        <p:spPr>
          <a:xfrm>
            <a:off x="9331882" y="3474721"/>
            <a:ext cx="2635524" cy="3154680"/>
          </a:xfrm>
          <a:prstGeom prst="rect">
            <a:avLst/>
          </a:prstGeom>
        </p:spPr>
      </p:pic>
    </p:spTree>
    <p:extLst>
      <p:ext uri="{BB962C8B-B14F-4D97-AF65-F5344CB8AC3E}">
        <p14:creationId xmlns:p14="http://schemas.microsoft.com/office/powerpoint/2010/main" val="3976047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B864A-ED23-0DE6-318B-65231FA6DCA5}"/>
            </a:ext>
          </a:extLst>
        </p:cNvPr>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a16="http://schemas.microsoft.com/office/drawing/2014/main" id="{9091B76A-A349-FA01-BADB-54D50FA9F3F8}"/>
              </a:ext>
            </a:extLst>
          </p:cNvPr>
          <p:cNvPicPr>
            <a:picLocks noChangeAspect="1"/>
          </p:cNvPicPr>
          <p:nvPr/>
        </p:nvPicPr>
        <p:blipFill>
          <a:blip r:embed="rId3">
            <a:alphaModFix/>
            <a:extLst>
              <a:ext uri="{28A0092B-C50C-407E-A947-70E740481C1C}">
                <a14:useLocalDpi xmlns:a14="http://schemas.microsoft.com/office/drawing/2010/main" val="0"/>
              </a:ext>
            </a:extLst>
          </a:blip>
          <a:srcRect t="12586" r="3891" b="15332"/>
          <a:stretch/>
        </p:blipFill>
        <p:spPr>
          <a:xfrm>
            <a:off x="1" y="1"/>
            <a:ext cx="12192000" cy="6858000"/>
          </a:xfrm>
          <a:prstGeom prst="rect">
            <a:avLst/>
          </a:prstGeom>
        </p:spPr>
      </p:pic>
    </p:spTree>
    <p:extLst>
      <p:ext uri="{BB962C8B-B14F-4D97-AF65-F5344CB8AC3E}">
        <p14:creationId xmlns:p14="http://schemas.microsoft.com/office/powerpoint/2010/main" val="118114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C0B78-C705-FF89-C7C2-64D470B9D4BB}"/>
            </a:ext>
          </a:extLst>
        </p:cNvPr>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a16="http://schemas.microsoft.com/office/drawing/2014/main" id="{26204D6E-A239-972C-27FC-250A12B4400B}"/>
              </a:ext>
            </a:extLst>
          </p:cNvPr>
          <p:cNvPicPr>
            <a:picLocks noChangeAspect="1"/>
          </p:cNvPicPr>
          <p:nvPr/>
        </p:nvPicPr>
        <p:blipFill>
          <a:blip r:embed="rId3">
            <a:alphaModFix/>
            <a:extLst>
              <a:ext uri="{28A0092B-C50C-407E-A947-70E740481C1C}">
                <a14:useLocalDpi xmlns:a14="http://schemas.microsoft.com/office/drawing/2010/main" val="0"/>
              </a:ext>
            </a:extLst>
          </a:blip>
          <a:srcRect t="12586" r="3891" b="15332"/>
          <a:stretch/>
        </p:blipFill>
        <p:spPr>
          <a:xfrm>
            <a:off x="1" y="1"/>
            <a:ext cx="12192000" cy="6858000"/>
          </a:xfrm>
          <a:prstGeom prst="rect">
            <a:avLst/>
          </a:prstGeom>
        </p:spPr>
      </p:pic>
      <p:sp>
        <p:nvSpPr>
          <p:cNvPr id="2" name="Rectangle 1">
            <a:extLst>
              <a:ext uri="{FF2B5EF4-FFF2-40B4-BE49-F238E27FC236}">
                <a16:creationId xmlns:a16="http://schemas.microsoft.com/office/drawing/2014/main" id="{E7ABB81A-9C17-3F7B-3DBE-488E34B45D3D}"/>
              </a:ext>
            </a:extLst>
          </p:cNvPr>
          <p:cNvSpPr/>
          <p:nvPr/>
        </p:nvSpPr>
        <p:spPr>
          <a:xfrm>
            <a:off x="693058" y="1567543"/>
            <a:ext cx="10805885" cy="3628573"/>
          </a:xfrm>
          <a:prstGeom prst="rect">
            <a:avLst/>
          </a:prstGeom>
          <a:solidFill>
            <a:srgbClr val="F6FAF2">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A8893F-2FD7-4A6F-E5DA-31FFF699A6B6}"/>
              </a:ext>
            </a:extLst>
          </p:cNvPr>
          <p:cNvSpPr txBox="1"/>
          <p:nvPr/>
        </p:nvSpPr>
        <p:spPr>
          <a:xfrm>
            <a:off x="457199" y="2415723"/>
            <a:ext cx="11277600" cy="2015936"/>
          </a:xfrm>
          <a:prstGeom prst="rect">
            <a:avLst/>
          </a:prstGeom>
          <a:noFill/>
        </p:spPr>
        <p:txBody>
          <a:bodyPr wrap="square" rtlCol="0" anchor="ctr">
            <a:spAutoFit/>
          </a:bodyPr>
          <a:lstStyle/>
          <a:p>
            <a:pPr algn="ctr"/>
            <a:r>
              <a:rPr lang="en-US" sz="12500" b="1" dirty="0">
                <a:solidFill>
                  <a:srgbClr val="362229"/>
                </a:solidFill>
                <a:latin typeface="Century Gothic" panose="020B0502020202020204" pitchFamily="34" charset="0"/>
                <a:cs typeface="Helvetica" panose="020B0604020202020204" pitchFamily="34" charset="0"/>
              </a:rPr>
              <a:t>Thank You!</a:t>
            </a:r>
          </a:p>
        </p:txBody>
      </p:sp>
      <p:pic>
        <p:nvPicPr>
          <p:cNvPr id="4" name="Picture 3" descr="A black background with white text&#10;&#10;Description automatically generated">
            <a:extLst>
              <a:ext uri="{FF2B5EF4-FFF2-40B4-BE49-F238E27FC236}">
                <a16:creationId xmlns:a16="http://schemas.microsoft.com/office/drawing/2014/main" id="{EE9BC7B8-5305-9F5A-0945-10C7E2621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215" y="4453707"/>
            <a:ext cx="1245570" cy="419464"/>
          </a:xfrm>
          <a:prstGeom prst="rect">
            <a:avLst/>
          </a:prstGeom>
        </p:spPr>
      </p:pic>
    </p:spTree>
    <p:extLst>
      <p:ext uri="{BB962C8B-B14F-4D97-AF65-F5344CB8AC3E}">
        <p14:creationId xmlns:p14="http://schemas.microsoft.com/office/powerpoint/2010/main" val="2490401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highlight>
                <a:srgbClr val="FFFF00"/>
              </a:highlight>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4517" y="421217"/>
            <a:ext cx="9329208" cy="907941"/>
          </a:xfrm>
          <a:prstGeom prst="rect">
            <a:avLst/>
          </a:prstGeom>
          <a:noFill/>
        </p:spPr>
        <p:txBody>
          <a:bodyPr wrap="square" lIns="91440" tIns="45720" rIns="91440" bIns="45720" rtlCol="0" anchor="t">
            <a:spAutoFit/>
          </a:bodyPr>
          <a:lstStyle/>
          <a:p>
            <a:pPr marL="324485" lvl="1">
              <a:spcBef>
                <a:spcPct val="20000"/>
              </a:spcBef>
              <a:spcAft>
                <a:spcPts val="600"/>
              </a:spcAft>
            </a:pPr>
            <a:r>
              <a:rPr lang="en-US" sz="2400" b="1">
                <a:solidFill>
                  <a:schemeClr val="bg1"/>
                </a:solidFill>
                <a:latin typeface="Arial"/>
                <a:cs typeface="Arial"/>
              </a:rPr>
              <a:t>3. 2025 Climate Health Promoters Program Planning</a:t>
            </a:r>
            <a:endParaRPr lang="en-US" sz="2400">
              <a:solidFill>
                <a:schemeClr val="bg1"/>
              </a:solidFill>
              <a:latin typeface="Arial"/>
              <a:cs typeface="Arial"/>
            </a:endParaRPr>
          </a:p>
          <a:p>
            <a:endParaRPr lang="en-US" sz="2400" b="1">
              <a:solidFill>
                <a:schemeClr val="bg1"/>
              </a:solidFill>
              <a:latin typeface="Arial"/>
              <a:cs typeface="Arial"/>
            </a:endParaRPr>
          </a:p>
        </p:txBody>
      </p:sp>
    </p:spTree>
    <p:extLst>
      <p:ext uri="{BB962C8B-B14F-4D97-AF65-F5344CB8AC3E}">
        <p14:creationId xmlns:p14="http://schemas.microsoft.com/office/powerpoint/2010/main" val="3710787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highlight>
                <a:srgbClr val="FFFF00"/>
              </a:highlight>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4517" y="421217"/>
            <a:ext cx="9329208" cy="1277273"/>
          </a:xfrm>
          <a:prstGeom prst="rect">
            <a:avLst/>
          </a:prstGeom>
          <a:noFill/>
        </p:spPr>
        <p:txBody>
          <a:bodyPr wrap="square" lIns="91440" tIns="45720" rIns="91440" bIns="45720" rtlCol="0" anchor="t">
            <a:spAutoFit/>
          </a:bodyPr>
          <a:lstStyle/>
          <a:p>
            <a:pPr marL="324485" lvl="1">
              <a:spcBef>
                <a:spcPct val="20000"/>
              </a:spcBef>
              <a:spcAft>
                <a:spcPts val="600"/>
              </a:spcAft>
            </a:pPr>
            <a:r>
              <a:rPr lang="en-US" sz="2400" b="1">
                <a:solidFill>
                  <a:schemeClr val="bg1"/>
                </a:solidFill>
                <a:latin typeface="Arial"/>
                <a:cs typeface="Arial"/>
              </a:rPr>
              <a:t>4. Place-Based Workforce Development Strategy: Findings and Recommendations Presentation</a:t>
            </a:r>
            <a:endParaRPr lang="en-US" sz="2400">
              <a:solidFill>
                <a:schemeClr val="bg1"/>
              </a:solidFill>
              <a:latin typeface="Arial"/>
              <a:cs typeface="Arial"/>
            </a:endParaRPr>
          </a:p>
          <a:p>
            <a:endParaRPr lang="en-US" sz="2400" b="1">
              <a:solidFill>
                <a:schemeClr val="bg1"/>
              </a:solidFill>
              <a:latin typeface="Arial"/>
              <a:cs typeface="Arial"/>
            </a:endParaRPr>
          </a:p>
        </p:txBody>
      </p:sp>
      <p:sp>
        <p:nvSpPr>
          <p:cNvPr id="5" name="TextBox 4">
            <a:extLst>
              <a:ext uri="{FF2B5EF4-FFF2-40B4-BE49-F238E27FC236}">
                <a16:creationId xmlns:a16="http://schemas.microsoft.com/office/drawing/2014/main" id="{508A9806-830B-6B99-6914-9C1C0C830108}"/>
              </a:ext>
            </a:extLst>
          </p:cNvPr>
          <p:cNvSpPr txBox="1"/>
          <p:nvPr/>
        </p:nvSpPr>
        <p:spPr>
          <a:xfrm>
            <a:off x="535019" y="1513824"/>
            <a:ext cx="8948705" cy="369332"/>
          </a:xfrm>
          <a:prstGeom prst="rect">
            <a:avLst/>
          </a:prstGeom>
          <a:noFill/>
        </p:spPr>
        <p:txBody>
          <a:bodyPr wrap="square">
            <a:spAutoFit/>
          </a:bodyPr>
          <a:lstStyle/>
          <a:p>
            <a:pPr marL="324485" lvl="1" indent="0">
              <a:buNone/>
            </a:pPr>
            <a:r>
              <a:rPr lang="en-US" sz="1800" b="1" dirty="0">
                <a:latin typeface="Arial"/>
                <a:cs typeface="Arial"/>
              </a:rPr>
              <a:t>Workforce Report still being finalized – propose tabling for future meeting</a:t>
            </a:r>
            <a:endParaRPr lang="en-US" sz="2800" dirty="0">
              <a:highlight>
                <a:srgbClr val="FFFF00"/>
              </a:highlight>
              <a:latin typeface="Arial"/>
              <a:cs typeface="Arial"/>
            </a:endParaRPr>
          </a:p>
        </p:txBody>
      </p:sp>
    </p:spTree>
    <p:extLst>
      <p:ext uri="{BB962C8B-B14F-4D97-AF65-F5344CB8AC3E}">
        <p14:creationId xmlns:p14="http://schemas.microsoft.com/office/powerpoint/2010/main" val="2932393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highlight>
                <a:srgbClr val="FFFF00"/>
              </a:highlight>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4517" y="421217"/>
            <a:ext cx="9329208" cy="1797415"/>
          </a:xfrm>
          <a:prstGeom prst="rect">
            <a:avLst/>
          </a:prstGeom>
          <a:noFill/>
        </p:spPr>
        <p:txBody>
          <a:bodyPr wrap="square" lIns="91440" tIns="45720" rIns="91440" bIns="45720" rtlCol="0" anchor="t">
            <a:spAutoFit/>
          </a:bodyPr>
          <a:lstStyle/>
          <a:p>
            <a:pPr marL="324485" lvl="1">
              <a:spcBef>
                <a:spcPct val="20000"/>
              </a:spcBef>
              <a:spcAft>
                <a:spcPts val="600"/>
              </a:spcAft>
            </a:pPr>
            <a:r>
              <a:rPr lang="en-US" sz="2400" b="1">
                <a:solidFill>
                  <a:schemeClr val="bg1"/>
                </a:solidFill>
                <a:latin typeface="Arial"/>
                <a:cs typeface="Arial"/>
              </a:rPr>
              <a:t>5. Discussion and Consideration of Project Area Office Space Rentals</a:t>
            </a:r>
            <a:endParaRPr lang="en-US" sz="2400">
              <a:solidFill>
                <a:schemeClr val="bg1"/>
              </a:solidFill>
              <a:latin typeface="Arial"/>
              <a:cs typeface="Arial"/>
            </a:endParaRPr>
          </a:p>
          <a:p>
            <a:pPr marL="324485" lvl="1">
              <a:spcBef>
                <a:spcPct val="20000"/>
              </a:spcBef>
              <a:spcAft>
                <a:spcPts val="600"/>
              </a:spcAft>
            </a:pPr>
            <a:endParaRPr lang="en-US" sz="2400" b="1">
              <a:solidFill>
                <a:schemeClr val="bg1"/>
              </a:solidFill>
              <a:latin typeface="Arial"/>
              <a:cs typeface="Arial"/>
            </a:endParaRPr>
          </a:p>
          <a:p>
            <a:endParaRPr lang="en-US" sz="2400" b="1">
              <a:solidFill>
                <a:schemeClr val="bg1"/>
              </a:solidFill>
              <a:latin typeface="Arial"/>
              <a:cs typeface="Arial"/>
            </a:endParaRPr>
          </a:p>
        </p:txBody>
      </p:sp>
    </p:spTree>
    <p:extLst>
      <p:ext uri="{BB962C8B-B14F-4D97-AF65-F5344CB8AC3E}">
        <p14:creationId xmlns:p14="http://schemas.microsoft.com/office/powerpoint/2010/main" val="779147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3429000"/>
            <a:ext cx="8763000" cy="707886"/>
          </a:xfrm>
          <a:prstGeom prst="rect">
            <a:avLst/>
          </a:prstGeom>
          <a:noFill/>
        </p:spPr>
        <p:txBody>
          <a:bodyPr wrap="square" lIns="91440" tIns="45720" rIns="91440" bIns="45720" rtlCol="0" anchor="t">
            <a:spAutoFit/>
          </a:bodyPr>
          <a:lstStyle/>
          <a:p>
            <a:r>
              <a:rPr lang="en-US" sz="4000" b="1">
                <a:solidFill>
                  <a:srgbClr val="005569"/>
                </a:solidFill>
                <a:latin typeface="Myriad Pro" panose="020B0503030403020204"/>
              </a:rPr>
              <a:t>Agenda Requests for Next Meeting</a:t>
            </a:r>
            <a:endParaRPr lang="en-US">
              <a:solidFill>
                <a:srgbClr val="005569"/>
              </a:solidFill>
            </a:endParaRPr>
          </a:p>
        </p:txBody>
      </p:sp>
    </p:spTree>
    <p:extLst>
      <p:ext uri="{BB962C8B-B14F-4D97-AF65-F5344CB8AC3E}">
        <p14:creationId xmlns:p14="http://schemas.microsoft.com/office/powerpoint/2010/main" val="136274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dirty="0">
                <a:solidFill>
                  <a:schemeClr val="tx1"/>
                </a:solidFill>
                <a:latin typeface="Century Gothic"/>
              </a:rPr>
              <a:t>While Richmond Rising seeks to strengthen the economy,  improve public health and the environment – particularly in the Iron Triangle, Santa Fe and Coronado Neighborhoods, we do so with the awareness that we occupy unceded </a:t>
            </a:r>
            <a:r>
              <a:rPr lang="en-US" sz="3600" dirty="0" err="1">
                <a:solidFill>
                  <a:schemeClr val="tx1"/>
                </a:solidFill>
                <a:latin typeface="Century Gothic"/>
              </a:rPr>
              <a:t>Huichin</a:t>
            </a:r>
            <a:r>
              <a:rPr lang="en-US" sz="3600" dirty="0">
                <a:solidFill>
                  <a:schemeClr val="tx1"/>
                </a:solidFill>
                <a:latin typeface="Century Gothic"/>
              </a:rPr>
              <a:t> and </a:t>
            </a:r>
            <a:r>
              <a:rPr lang="en-US" sz="3600" dirty="0" err="1">
                <a:solidFill>
                  <a:schemeClr val="tx1"/>
                </a:solidFill>
                <a:latin typeface="Century Gothic"/>
              </a:rPr>
              <a:t>Karkin</a:t>
            </a:r>
            <a:r>
              <a:rPr lang="en-US" sz="3600" dirty="0">
                <a:solidFill>
                  <a:schemeClr val="tx1"/>
                </a:solidFill>
                <a:latin typeface="Century Gothic"/>
              </a:rPr>
              <a:t> Ohlone territory. </a:t>
            </a:r>
          </a:p>
          <a:p>
            <a:pPr>
              <a:lnSpc>
                <a:spcPct val="110000"/>
              </a:lnSpc>
            </a:pPr>
            <a:r>
              <a:rPr lang="en-US" sz="3600" dirty="0">
                <a:solidFill>
                  <a:schemeClr val="tx1"/>
                </a:solidFill>
                <a:latin typeface="Century Gothic"/>
              </a:rPr>
              <a:t>We acknowledge that land theft of indigenous homelands, and the dismantling of indigenous sovereignty, was done to advance colonization. </a:t>
            </a:r>
          </a:p>
          <a:p>
            <a:pPr>
              <a:lnSpc>
                <a:spcPct val="110000"/>
              </a:lnSpc>
            </a:pPr>
            <a:r>
              <a:rPr lang="en-US" sz="3600" dirty="0">
                <a:solidFill>
                  <a:schemeClr val="tx1"/>
                </a:solidFill>
                <a:latin typeface="Century Gothic"/>
              </a:rPr>
              <a:t>We acknowledge that capitalism and white supremacy are branches of colonization that have persisted </a:t>
            </a:r>
            <a:r>
              <a:rPr lang="en-US" sz="3700" dirty="0">
                <a:solidFill>
                  <a:schemeClr val="tx1"/>
                </a:solidFill>
                <a:latin typeface="Century Gothic"/>
              </a:rPr>
              <a:t>throughout hundreds of years of oppression, are alive today, and contribute to keeping Black, Indigenous, and all other People of Color from thriving.</a:t>
            </a:r>
          </a:p>
          <a:p>
            <a:pPr>
              <a:lnSpc>
                <a:spcPct val="110000"/>
              </a:lnSpc>
            </a:pPr>
            <a:r>
              <a:rPr lang="en-US" sz="3700" dirty="0">
                <a:solidFill>
                  <a:schemeClr val="tx1"/>
                </a:solidFill>
                <a:latin typeface="Century Gothic"/>
              </a:rPr>
              <a:t>We further acknowledge that this country’s political economy and social institutions were built on the forced labor of African people on stolen land through violent, systematic abduction from their homelands and enslavement over hundreds of years. </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dirty="0">
                <a:latin typeface="Century Gothic"/>
              </a:rPr>
              <a:t>CSC Members, members of the public, and other partners or organizations are encouraged to share information or announcements related to upcoming events, projects, or programs in the Project Area</a:t>
            </a:r>
          </a:p>
          <a:p>
            <a:r>
              <a:rPr lang="en-US" sz="2800" dirty="0">
                <a:latin typeface="Century Gothic"/>
              </a:rPr>
              <a:t>MLK Jr Day of Service – January 20</a:t>
            </a:r>
            <a:r>
              <a:rPr lang="en-US" sz="2800" baseline="30000" dirty="0">
                <a:latin typeface="Century Gothic"/>
              </a:rPr>
              <a:t>th</a:t>
            </a:r>
            <a:r>
              <a:rPr lang="en-US" sz="2800" dirty="0">
                <a:latin typeface="Century Gothic"/>
              </a:rPr>
              <a:t> </a:t>
            </a:r>
          </a:p>
          <a:p>
            <a:endParaRPr lang="en-US" sz="2800" dirty="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rtlCol="0">
            <a:spAutoFit/>
          </a:bodyPr>
          <a:lstStyle/>
          <a:p>
            <a:r>
              <a:rPr lang="en-US" sz="4000" b="1">
                <a:solidFill>
                  <a:schemeClr val="bg1"/>
                </a:solidFill>
                <a:latin typeface="Myriad Pro" panose="020B0503030403020204"/>
              </a:rPr>
              <a:t>General Announcements</a:t>
            </a:r>
          </a:p>
        </p:txBody>
      </p:sp>
    </p:spTree>
    <p:extLst>
      <p:ext uri="{BB962C8B-B14F-4D97-AF65-F5344CB8AC3E}">
        <p14:creationId xmlns:p14="http://schemas.microsoft.com/office/powerpoint/2010/main" val="1450018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52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b="1" i="0" kern="1200" cap="none">
                <a:solidFill>
                  <a:schemeClr val="bg1"/>
                </a:solidFill>
                <a:latin typeface="Myriad Pro" panose="020B0503030403020204" pitchFamily="34" charset="0"/>
                <a:ea typeface="Open Sans" pitchFamily="2" charset="0"/>
                <a:cs typeface="Open Sans" pitchFamily="2" charset="0"/>
              </a:rPr>
              <a:t>Meeting Adjourned</a:t>
            </a: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b="1" i="0" kern="1200" cap="none">
                <a:solidFill>
                  <a:schemeClr val="bg1"/>
                </a:solidFill>
                <a:latin typeface="Myriad Pro" panose="020B0503030403020204" pitchFamily="34" charset="0"/>
                <a:ea typeface="Open Sans" pitchFamily="2" charset="0"/>
                <a:cs typeface="Open Sans" pitchFamily="2" charset="0"/>
              </a:rPr>
              <a:t>Thank</a:t>
            </a:r>
            <a:r>
              <a:rPr lang="en-US" sz="6400" b="1" cap="none">
                <a:solidFill>
                  <a:schemeClr val="bg1"/>
                </a:solidFill>
                <a:latin typeface="Myriad Pro" panose="020B0503030403020204" pitchFamily="34" charset="0"/>
                <a:ea typeface="Open Sans" pitchFamily="2" charset="0"/>
                <a:cs typeface="Open Sans" pitchFamily="2" charset="0"/>
              </a:rPr>
              <a:t> You!</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Questions? Comments?</a:t>
            </a:r>
          </a:p>
          <a:p>
            <a:pPr marL="0" lvl="0" indent="0">
              <a:buClr>
                <a:srgbClr val="0A6F63"/>
              </a:buClr>
              <a:buNone/>
            </a:pPr>
            <a:r>
              <a:rPr lang="en-US" sz="2400">
                <a:solidFill>
                  <a:srgbClr val="005569"/>
                </a:solidFill>
                <a:latin typeface="Myriad Pro" panose="020B0503030403020204" pitchFamily="34" charset="0"/>
                <a:ea typeface="Open Sans" pitchFamily="2" charset="0"/>
                <a:cs typeface="Open Sans" pitchFamily="2" charset="0"/>
              </a:rPr>
              <a:t>Please reach out at </a:t>
            </a:r>
            <a:br>
              <a:rPr lang="en-US" sz="2400">
                <a:solidFill>
                  <a:srgbClr val="005569"/>
                </a:solidFill>
                <a:latin typeface="Myriad Pro" panose="020B0503030403020204" pitchFamily="34" charset="0"/>
                <a:ea typeface="Open Sans" pitchFamily="2" charset="0"/>
                <a:cs typeface="Open Sans" pitchFamily="2" charset="0"/>
              </a:rPr>
            </a:br>
            <a:r>
              <a:rPr lang="en-US" sz="2400" u="sng">
                <a:solidFill>
                  <a:srgbClr val="005569"/>
                </a:solidFill>
                <a:latin typeface="Myriad Pro" panose="020B0503030403020204" pitchFamily="34" charset="0"/>
                <a:ea typeface="Open Sans" pitchFamily="2" charset="0"/>
                <a:cs typeface="Open Sans" pitchFamily="2" charset="0"/>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2300" dirty="0">
                <a:solidFill>
                  <a:schemeClr val="tx1"/>
                </a:solidFill>
                <a:latin typeface="Century Gothic"/>
              </a:rPr>
              <a:t>We further acknowledge the exploitation of immigrant and refugee communities as modern forms of cheap and disposable labor are regularly carried out on stolen land.  </a:t>
            </a:r>
          </a:p>
          <a:p>
            <a:pPr>
              <a:lnSpc>
                <a:spcPct val="110000"/>
              </a:lnSpc>
            </a:pPr>
            <a:r>
              <a:rPr lang="en-US" sz="2300" dirty="0">
                <a:solidFill>
                  <a:schemeClr val="tx1"/>
                </a:solidFill>
                <a:latin typeface="Century Gothic"/>
              </a:rPr>
              <a:t>Thus, we acknowledge that we have been impacted and harmed by these histories and experiences imposed on our ancestors and communities. We further uplift the shared struggle among Black, Indigenous, and All People of Color.</a:t>
            </a:r>
          </a:p>
          <a:p>
            <a:pPr>
              <a:lnSpc>
                <a:spcPct val="110000"/>
              </a:lnSpc>
            </a:pPr>
            <a:r>
              <a:rPr lang="en-US" sz="2300" dirty="0">
                <a:solidFill>
                  <a:schemeClr val="tx1"/>
                </a:solidFill>
                <a:latin typeface="Century Gothic"/>
              </a:rPr>
              <a:t>We also acknowledge that indigenous people continue to live here, steward the land, and resist settler colonialism.</a:t>
            </a:r>
          </a:p>
          <a:p>
            <a:pPr>
              <a:lnSpc>
                <a:spcPct val="110000"/>
              </a:lnSpc>
            </a:pPr>
            <a:r>
              <a:rPr lang="en-US" sz="2300" dirty="0">
                <a:solidFill>
                  <a:schemeClr val="tx1"/>
                </a:solidFill>
                <a:latin typeface="Century Gothic"/>
              </a:rPr>
              <a:t> We conclude that our Land acknowledgement is an active and evolving statement and process. It requires us to recognize historical injustices and invites us in to be active participants in our collective healing. </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pPr>
            <a:r>
              <a:rPr lang="en-US" sz="2800">
                <a:solidFill>
                  <a:schemeClr val="tx1"/>
                </a:solidFill>
                <a:latin typeface="Century Gothic"/>
              </a:rPr>
              <a:t>The City of Richmond and 6 local organizations (together known as ‘Richmond Rising’) received $35 million to bring health, economic, and environmental benefits to the Iron Triangle, Santa Fe, and Coronado neighborhoods.</a:t>
            </a:r>
            <a:endParaRPr lang="en-US" sz="2800">
              <a:solidFill>
                <a:schemeClr val="tx1"/>
              </a:solidFill>
            </a:endParaRPr>
          </a:p>
          <a:p>
            <a:pPr>
              <a:lnSpc>
                <a:spcPct val="120000"/>
              </a:lnSpc>
            </a:pPr>
            <a:r>
              <a:rPr lang="en-US" sz="2800">
                <a:solidFill>
                  <a:schemeClr val="tx1"/>
                </a:solidFill>
                <a:latin typeface="Century Gothic"/>
              </a:rPr>
              <a:t>Richmond Rising is supported by the California Strategic Growth Council’s Transformative Climate Communities Program.</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Provides guidance on project implementation and holds us accountable in reaching our goals</a:t>
            </a:r>
            <a:endParaRPr lang="en-US"/>
          </a:p>
          <a:p>
            <a:pPr marL="305435" indent="-305435"/>
            <a:r>
              <a:rPr lang="en-US" sz="2800">
                <a:solidFill>
                  <a:schemeClr val="tx1"/>
                </a:solidFill>
                <a:latin typeface="Century Gothic"/>
              </a:rPr>
              <a:t>Can make recommendations, provide input, and assist Project Leads in implementing project activities</a:t>
            </a:r>
          </a:p>
          <a:p>
            <a:pPr marL="305435" indent="-305435"/>
            <a:r>
              <a:rPr lang="en-US" sz="2800">
                <a:solidFill>
                  <a:schemeClr val="tx1"/>
                </a:solidFill>
                <a:latin typeface="Century Gothic"/>
              </a:rPr>
              <a:t>Does not have final decision-making authority</a:t>
            </a:r>
          </a:p>
          <a:p>
            <a:pPr marL="305435" indent="-305435"/>
            <a:r>
              <a:rPr lang="en-US" sz="2800">
                <a:solidFill>
                  <a:schemeClr val="tx1"/>
                </a:solidFill>
                <a:latin typeface="Century Gothic"/>
              </a:rPr>
              <a:t>Project Leads must consider recommendations from the Committee and members of the public</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0410825" cy="707886"/>
          </a:xfrm>
          <a:prstGeom prst="rect">
            <a:avLst/>
          </a:prstGeom>
          <a:noFill/>
        </p:spPr>
        <p:txBody>
          <a:bodyPr wrap="square" rtlCol="0">
            <a:spAutoFit/>
          </a:bodyPr>
          <a:lstStyle/>
          <a:p>
            <a:r>
              <a:rPr lang="en-US" sz="4000" b="1">
                <a:solidFill>
                  <a:schemeClr val="bg1"/>
                </a:solidFill>
                <a:latin typeface="Myriad Pro" panose="020B0503030403020204"/>
              </a:rPr>
              <a:t>Collaborative Stakeholder Committee</a:t>
            </a: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This is the space for members of the public to provide public comment on items that are not included in the agenda. </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Public Comment Not on the Agenda</a:t>
            </a: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Members to review and approve previous meeting minutes</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Review and Approve Previous Meeting Minutes</a:t>
            </a: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C3ECA-9798-400F-A141-9D13E5042DA1}">
  <ds:schemaRefs>
    <ds:schemaRef ds:uri="http://schemas.microsoft.com/sharepoint/v3/contenttype/forms"/>
  </ds:schemaRefs>
</ds:datastoreItem>
</file>

<file path=customXml/itemProps2.xml><?xml version="1.0" encoding="utf-8"?>
<ds:datastoreItem xmlns:ds="http://schemas.openxmlformats.org/officeDocument/2006/customXml" ds:itemID="{28CA3016-B1CB-4AC5-960D-FE2F5214C4E7}">
  <ds:schemaRefs>
    <ds:schemaRef ds:uri="http://www.w3.org/XML/1998/namespace"/>
    <ds:schemaRef ds:uri="92a62f3e-00e8-4b77-a16c-75051e2004fc"/>
    <ds:schemaRef ds:uri="http://schemas.microsoft.com/office/2006/metadata/properties"/>
    <ds:schemaRef ds:uri="http://purl.org/dc/elements/1.1/"/>
    <ds:schemaRef ds:uri="d34ea9b1-8df3-4388-a70b-d9a9a79f894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204</TotalTime>
  <Words>3146</Words>
  <Application>Microsoft Office PowerPoint</Application>
  <PresentationFormat>Widescreen</PresentationFormat>
  <Paragraphs>333</Paragraphs>
  <Slides>41</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Aptos</vt:lpstr>
      <vt:lpstr>Arial</vt:lpstr>
      <vt:lpstr>Calibri</vt:lpstr>
      <vt:lpstr>Century Gothic</vt:lpstr>
      <vt:lpstr>Gill Sans MT</vt:lpstr>
      <vt:lpstr>Myriad Pro</vt:lpstr>
      <vt:lpstr>Wingdings 2</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lastModifiedBy>Matias Eusterbrock</cp:lastModifiedBy>
  <cp:revision>20</cp:revision>
  <cp:lastPrinted>2025-01-08T22:31:21Z</cp:lastPrinted>
  <dcterms:created xsi:type="dcterms:W3CDTF">2017-02-21T16:21:09Z</dcterms:created>
  <dcterms:modified xsi:type="dcterms:W3CDTF">2025-01-08T22:57:28Z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