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65"/>
  </p:notesMasterIdLst>
  <p:handoutMasterIdLst>
    <p:handoutMasterId r:id="rId66"/>
  </p:handoutMasterIdLst>
  <p:sldIdLst>
    <p:sldId id="274" r:id="rId5"/>
    <p:sldId id="351" r:id="rId6"/>
    <p:sldId id="350" r:id="rId7"/>
    <p:sldId id="352" r:id="rId8"/>
    <p:sldId id="355" r:id="rId9"/>
    <p:sldId id="353" r:id="rId10"/>
    <p:sldId id="354" r:id="rId11"/>
    <p:sldId id="327" r:id="rId12"/>
    <p:sldId id="387" r:id="rId13"/>
    <p:sldId id="356" r:id="rId14"/>
    <p:sldId id="358" r:id="rId15"/>
    <p:sldId id="357" r:id="rId16"/>
    <p:sldId id="359" r:id="rId17"/>
    <p:sldId id="361" r:id="rId18"/>
    <p:sldId id="360" r:id="rId19"/>
    <p:sldId id="362" r:id="rId20"/>
    <p:sldId id="363" r:id="rId21"/>
    <p:sldId id="364" r:id="rId22"/>
    <p:sldId id="365" r:id="rId23"/>
    <p:sldId id="366" r:id="rId24"/>
    <p:sldId id="367" r:id="rId25"/>
    <p:sldId id="256" r:id="rId26"/>
    <p:sldId id="257" r:id="rId27"/>
    <p:sldId id="260" r:id="rId28"/>
    <p:sldId id="399" r:id="rId29"/>
    <p:sldId id="395" r:id="rId30"/>
    <p:sldId id="369" r:id="rId31"/>
    <p:sldId id="394" r:id="rId32"/>
    <p:sldId id="371" r:id="rId33"/>
    <p:sldId id="372" r:id="rId34"/>
    <p:sldId id="373" r:id="rId35"/>
    <p:sldId id="388" r:id="rId36"/>
    <p:sldId id="400" r:id="rId37"/>
    <p:sldId id="398" r:id="rId38"/>
    <p:sldId id="450" r:id="rId39"/>
    <p:sldId id="393" r:id="rId40"/>
    <p:sldId id="396" r:id="rId41"/>
    <p:sldId id="397" r:id="rId42"/>
    <p:sldId id="433" r:id="rId43"/>
    <p:sldId id="434" r:id="rId44"/>
    <p:sldId id="435" r:id="rId45"/>
    <p:sldId id="420" r:id="rId46"/>
    <p:sldId id="436" r:id="rId47"/>
    <p:sldId id="437" r:id="rId48"/>
    <p:sldId id="438" r:id="rId49"/>
    <p:sldId id="442" r:id="rId50"/>
    <p:sldId id="439" r:id="rId51"/>
    <p:sldId id="404" r:id="rId52"/>
    <p:sldId id="443" r:id="rId53"/>
    <p:sldId id="444" r:id="rId54"/>
    <p:sldId id="445" r:id="rId55"/>
    <p:sldId id="447" r:id="rId56"/>
    <p:sldId id="424" r:id="rId57"/>
    <p:sldId id="440" r:id="rId58"/>
    <p:sldId id="446" r:id="rId59"/>
    <p:sldId id="449" r:id="rId60"/>
    <p:sldId id="448" r:id="rId61"/>
    <p:sldId id="380" r:id="rId62"/>
    <p:sldId id="386" r:id="rId63"/>
    <p:sldId id="291" r:id="rId64"/>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69"/>
    <a:srgbClr val="9DD8D7"/>
    <a:srgbClr val="00AFAD"/>
    <a:srgbClr val="F4E7BC"/>
    <a:srgbClr val="EEA887"/>
    <a:srgbClr val="DF5E52"/>
    <a:srgbClr val="2F4071"/>
    <a:srgbClr val="88C9D5"/>
    <a:srgbClr val="D2DD83"/>
    <a:srgbClr val="368C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15CA42-C7B0-6344-8C39-4F6189DA80C7}" v="45" dt="2025-03-05T21:26:29.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75"/>
    <p:restoredTop sz="82302"/>
  </p:normalViewPr>
  <p:slideViewPr>
    <p:cSldViewPr snapToGrid="0">
      <p:cViewPr varScale="1">
        <p:scale>
          <a:sx n="66" d="100"/>
          <a:sy n="66" d="100"/>
        </p:scale>
        <p:origin x="216" y="11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dd308de5255a0e07818a1d35bae97132fe834dfb953b92948841948e021d5063::" providerId="AD" clId="Web-{3C8C82AF-DE91-1A46-E710-E2E98A6682BC}"/>
    <pc:docChg chg="modSld">
      <pc:chgData name="Guest User" userId="S::urn:spo:anon#dd308de5255a0e07818a1d35bae97132fe834dfb953b92948841948e021d5063::" providerId="AD" clId="Web-{3C8C82AF-DE91-1A46-E710-E2E98A6682BC}" dt="2025-02-23T07:07:49.070" v="251" actId="20577"/>
      <pc:docMkLst>
        <pc:docMk/>
      </pc:docMkLst>
      <pc:sldChg chg="modSp">
        <pc:chgData name="Guest User" userId="S::urn:spo:anon#dd308de5255a0e07818a1d35bae97132fe834dfb953b92948841948e021d5063::" providerId="AD" clId="Web-{3C8C82AF-DE91-1A46-E710-E2E98A6682BC}" dt="2025-02-23T07:07:49.070" v="251" actId="20577"/>
        <pc:sldMkLst>
          <pc:docMk/>
          <pc:sldMk cId="1246568473" sldId="362"/>
        </pc:sldMkLst>
        <pc:spChg chg="mod">
          <ac:chgData name="Guest User" userId="S::urn:spo:anon#dd308de5255a0e07818a1d35bae97132fe834dfb953b92948841948e021d5063::" providerId="AD" clId="Web-{3C8C82AF-DE91-1A46-E710-E2E98A6682BC}" dt="2025-02-23T07:07:49.070" v="251" actId="20577"/>
          <ac:spMkLst>
            <pc:docMk/>
            <pc:sldMk cId="1246568473" sldId="362"/>
            <ac:spMk id="3" creationId="{62EB8AE9-3C7F-654E-7F1F-06EFCE53551B}"/>
          </ac:spMkLst>
        </pc:spChg>
      </pc:sldChg>
    </pc:docChg>
  </pc:docChgLst>
  <pc:docChgLst>
    <pc:chgData name="Beatriz Guerrero" userId="S::beatriz_guerrero@ci.richmond.ca.us::67aaf6ed-f979-44e0-8fb2-c4749f02abfb" providerId="AD" clId="Web-{84273887-E5B5-721A-4501-3B64C134296B}"/>
    <pc:docChg chg="modSld">
      <pc:chgData name="Beatriz Guerrero" userId="S::beatriz_guerrero@ci.richmond.ca.us::67aaf6ed-f979-44e0-8fb2-c4749f02abfb" providerId="AD" clId="Web-{84273887-E5B5-721A-4501-3B64C134296B}" dt="2024-05-02T01:23:15.162" v="112" actId="20577"/>
      <pc:docMkLst>
        <pc:docMk/>
      </pc:docMkLst>
      <pc:sldChg chg="modSp">
        <pc:chgData name="Beatriz Guerrero" userId="S::beatriz_guerrero@ci.richmond.ca.us::67aaf6ed-f979-44e0-8fb2-c4749f02abfb" providerId="AD" clId="Web-{84273887-E5B5-721A-4501-3B64C134296B}" dt="2024-05-02T00:48:00.487" v="110" actId="20577"/>
        <pc:sldMkLst>
          <pc:docMk/>
          <pc:sldMk cId="4105021240" sldId="357"/>
        </pc:sldMkLst>
      </pc:sldChg>
      <pc:sldChg chg="modSp">
        <pc:chgData name="Beatriz Guerrero" userId="S::beatriz_guerrero@ci.richmond.ca.us::67aaf6ed-f979-44e0-8fb2-c4749f02abfb" providerId="AD" clId="Web-{84273887-E5B5-721A-4501-3B64C134296B}" dt="2024-05-02T01:23:15.162" v="112" actId="20577"/>
        <pc:sldMkLst>
          <pc:docMk/>
          <pc:sldMk cId="1246568473" sldId="362"/>
        </pc:sldMkLst>
      </pc:sldChg>
    </pc:docChg>
  </pc:docChgLst>
  <pc:docChgLst>
    <pc:chgData name="Guest User" userId="S::urn:spo:anon#dd308de5255a0e07818a1d35bae97132fe834dfb953b92948841948e021d5063::" providerId="AD" clId="Web-{D476F448-B399-B4C1-B6A0-5855FF7115FE}"/>
    <pc:docChg chg="modSld">
      <pc:chgData name="Guest User" userId="S::urn:spo:anon#dd308de5255a0e07818a1d35bae97132fe834dfb953b92948841948e021d5063::" providerId="AD" clId="Web-{D476F448-B399-B4C1-B6A0-5855FF7115FE}" dt="2025-03-04T17:01:41.647" v="96" actId="20577"/>
      <pc:docMkLst>
        <pc:docMk/>
      </pc:docMkLst>
      <pc:sldChg chg="modSp">
        <pc:chgData name="Guest User" userId="S::urn:spo:anon#dd308de5255a0e07818a1d35bae97132fe834dfb953b92948841948e021d5063::" providerId="AD" clId="Web-{D476F448-B399-B4C1-B6A0-5855FF7115FE}" dt="2025-03-04T17:01:41.647" v="96" actId="20577"/>
        <pc:sldMkLst>
          <pc:docMk/>
          <pc:sldMk cId="1730085481" sldId="361"/>
        </pc:sldMkLst>
        <pc:spChg chg="mod">
          <ac:chgData name="Guest User" userId="S::urn:spo:anon#dd308de5255a0e07818a1d35bae97132fe834dfb953b92948841948e021d5063::" providerId="AD" clId="Web-{D476F448-B399-B4C1-B6A0-5855FF7115FE}" dt="2025-03-04T17:01:41.647" v="96" actId="20577"/>
          <ac:spMkLst>
            <pc:docMk/>
            <pc:sldMk cId="1730085481" sldId="361"/>
            <ac:spMk id="3" creationId="{62EB8AE9-3C7F-654E-7F1F-06EFCE53551B}"/>
          </ac:spMkLst>
        </pc:spChg>
      </pc:sldChg>
    </pc:docChg>
  </pc:docChgLst>
  <pc:docChgLst>
    <pc:chgData name="Beatriz Guerrero" userId="S::beatriz_guerrero@ci.richmond.ca.us::67aaf6ed-f979-44e0-8fb2-c4749f02abfb" providerId="AD" clId="Web-{007F02F8-F782-058B-D0B7-3DEE33E7DE66}"/>
    <pc:docChg chg="modSld">
      <pc:chgData name="Beatriz Guerrero" userId="S::beatriz_guerrero@ci.richmond.ca.us::67aaf6ed-f979-44e0-8fb2-c4749f02abfb" providerId="AD" clId="Web-{007F02F8-F782-058B-D0B7-3DEE33E7DE66}" dt="2024-04-25T15:56:15.431" v="139" actId="20577"/>
      <pc:docMkLst>
        <pc:docMk/>
      </pc:docMkLst>
      <pc:sldChg chg="modSp">
        <pc:chgData name="Beatriz Guerrero" userId="S::beatriz_guerrero@ci.richmond.ca.us::67aaf6ed-f979-44e0-8fb2-c4749f02abfb" providerId="AD" clId="Web-{007F02F8-F782-058B-D0B7-3DEE33E7DE66}" dt="2024-04-25T15:42:16.585" v="2" actId="20577"/>
        <pc:sldMkLst>
          <pc:docMk/>
          <pc:sldMk cId="2459958468" sldId="359"/>
        </pc:sldMkLst>
      </pc:sldChg>
      <pc:sldChg chg="modSp">
        <pc:chgData name="Beatriz Guerrero" userId="S::beatriz_guerrero@ci.richmond.ca.us::67aaf6ed-f979-44e0-8fb2-c4749f02abfb" providerId="AD" clId="Web-{007F02F8-F782-058B-D0B7-3DEE33E7DE66}" dt="2024-04-25T15:42:30.773" v="5" actId="20577"/>
        <pc:sldMkLst>
          <pc:docMk/>
          <pc:sldMk cId="75609733" sldId="360"/>
        </pc:sldMkLst>
      </pc:sldChg>
      <pc:sldChg chg="modSp">
        <pc:chgData name="Beatriz Guerrero" userId="S::beatriz_guerrero@ci.richmond.ca.us::67aaf6ed-f979-44e0-8fb2-c4749f02abfb" providerId="AD" clId="Web-{007F02F8-F782-058B-D0B7-3DEE33E7DE66}" dt="2024-04-25T15:44:19.432" v="21" actId="20577"/>
        <pc:sldMkLst>
          <pc:docMk/>
          <pc:sldMk cId="1730085481" sldId="361"/>
        </pc:sldMkLst>
      </pc:sldChg>
      <pc:sldChg chg="modSp">
        <pc:chgData name="Beatriz Guerrero" userId="S::beatriz_guerrero@ci.richmond.ca.us::67aaf6ed-f979-44e0-8fb2-c4749f02abfb" providerId="AD" clId="Web-{007F02F8-F782-058B-D0B7-3DEE33E7DE66}" dt="2024-04-25T15:46:51.622" v="39" actId="20577"/>
        <pc:sldMkLst>
          <pc:docMk/>
          <pc:sldMk cId="19214237" sldId="363"/>
        </pc:sldMkLst>
      </pc:sldChg>
      <pc:sldChg chg="modSp">
        <pc:chgData name="Beatriz Guerrero" userId="S::beatriz_guerrero@ci.richmond.ca.us::67aaf6ed-f979-44e0-8fb2-c4749f02abfb" providerId="AD" clId="Web-{007F02F8-F782-058B-D0B7-3DEE33E7DE66}" dt="2024-04-25T15:48:00.874" v="56" actId="20577"/>
        <pc:sldMkLst>
          <pc:docMk/>
          <pc:sldMk cId="3536701632" sldId="364"/>
        </pc:sldMkLst>
      </pc:sldChg>
      <pc:sldChg chg="modSp">
        <pc:chgData name="Beatriz Guerrero" userId="S::beatriz_guerrero@ci.richmond.ca.us::67aaf6ed-f979-44e0-8fb2-c4749f02abfb" providerId="AD" clId="Web-{007F02F8-F782-058B-D0B7-3DEE33E7DE66}" dt="2024-04-25T15:48:37.875" v="62" actId="20577"/>
        <pc:sldMkLst>
          <pc:docMk/>
          <pc:sldMk cId="801964473" sldId="365"/>
        </pc:sldMkLst>
      </pc:sldChg>
      <pc:sldChg chg="modSp">
        <pc:chgData name="Beatriz Guerrero" userId="S::beatriz_guerrero@ci.richmond.ca.us::67aaf6ed-f979-44e0-8fb2-c4749f02abfb" providerId="AD" clId="Web-{007F02F8-F782-058B-D0B7-3DEE33E7DE66}" dt="2024-04-25T15:49:59.267" v="74" actId="20577"/>
        <pc:sldMkLst>
          <pc:docMk/>
          <pc:sldMk cId="2403369630" sldId="367"/>
        </pc:sldMkLst>
      </pc:sldChg>
      <pc:sldChg chg="modSp">
        <pc:chgData name="Beatriz Guerrero" userId="S::beatriz_guerrero@ci.richmond.ca.us::67aaf6ed-f979-44e0-8fb2-c4749f02abfb" providerId="AD" clId="Web-{007F02F8-F782-058B-D0B7-3DEE33E7DE66}" dt="2024-04-25T15:54:58.070" v="130" actId="20577"/>
        <pc:sldMkLst>
          <pc:docMk/>
          <pc:sldMk cId="3357556756" sldId="368"/>
        </pc:sldMkLst>
      </pc:sldChg>
      <pc:sldChg chg="modSp">
        <pc:chgData name="Beatriz Guerrero" userId="S::beatriz_guerrero@ci.richmond.ca.us::67aaf6ed-f979-44e0-8fb2-c4749f02abfb" providerId="AD" clId="Web-{007F02F8-F782-058B-D0B7-3DEE33E7DE66}" dt="2024-04-25T15:56:15.431" v="139" actId="20577"/>
        <pc:sldMkLst>
          <pc:docMk/>
          <pc:sldMk cId="1084912077" sldId="369"/>
        </pc:sldMkLst>
      </pc:sldChg>
    </pc:docChg>
  </pc:docChgLst>
  <pc:docChgLst>
    <pc:chgData name="mayeli" userId="S::mayeli_richcityrides.org#ext#@corcaus.onmicrosoft.com::b235e856-4220-4312-9d32-914e02c30cf4" providerId="AD" clId="Web-{9D712184-9405-E822-D992-0E8B9B8E6C19}"/>
    <pc:docChg chg="modSld">
      <pc:chgData name="mayeli" userId="S::mayeli_richcityrides.org#ext#@corcaus.onmicrosoft.com::b235e856-4220-4312-9d32-914e02c30cf4" providerId="AD" clId="Web-{9D712184-9405-E822-D992-0E8B9B8E6C19}" dt="2024-04-26T18:52:20.210" v="389" actId="20577"/>
      <pc:docMkLst>
        <pc:docMk/>
      </pc:docMkLst>
      <pc:sldChg chg="modSp">
        <pc:chgData name="mayeli" userId="S::mayeli_richcityrides.org#ext#@corcaus.onmicrosoft.com::b235e856-4220-4312-9d32-914e02c30cf4" providerId="AD" clId="Web-{9D712184-9405-E822-D992-0E8B9B8E6C19}" dt="2024-04-26T18:52:20.210" v="389" actId="20577"/>
        <pc:sldMkLst>
          <pc:docMk/>
          <pc:sldMk cId="1730085481" sldId="361"/>
        </pc:sldMkLst>
      </pc:sldChg>
    </pc:docChg>
  </pc:docChgLst>
  <pc:docChgLst>
    <pc:chgData name="Matias Eusterbrock" userId="2acf7dc6-60d3-46b4-9083-a8db0d85c52f" providerId="ADAL" clId="{4CE1A52D-2EE3-418E-9EE3-D4D621D6F51C}"/>
    <pc:docChg chg="undo custSel addSld delSld modSld sldOrd">
      <pc:chgData name="Matias Eusterbrock" userId="2acf7dc6-60d3-46b4-9083-a8db0d85c52f" providerId="ADAL" clId="{4CE1A52D-2EE3-418E-9EE3-D4D621D6F51C}" dt="2025-03-05T21:51:31.731" v="1253" actId="20577"/>
      <pc:docMkLst>
        <pc:docMk/>
      </pc:docMkLst>
      <pc:sldChg chg="modSp mod">
        <pc:chgData name="Matias Eusterbrock" userId="2acf7dc6-60d3-46b4-9083-a8db0d85c52f" providerId="ADAL" clId="{4CE1A52D-2EE3-418E-9EE3-D4D621D6F51C}" dt="2025-03-05T01:13:59.153" v="10" actId="27636"/>
        <pc:sldMkLst>
          <pc:docMk/>
          <pc:sldMk cId="2435399721" sldId="256"/>
        </pc:sldMkLst>
        <pc:spChg chg="mod">
          <ac:chgData name="Matias Eusterbrock" userId="2acf7dc6-60d3-46b4-9083-a8db0d85c52f" providerId="ADAL" clId="{4CE1A52D-2EE3-418E-9EE3-D4D621D6F51C}" dt="2025-03-05T01:13:59.153" v="10" actId="27636"/>
          <ac:spMkLst>
            <pc:docMk/>
            <pc:sldMk cId="2435399721" sldId="256"/>
            <ac:spMk id="2" creationId="{1747BF27-663E-9146-D150-738CA98BA1A5}"/>
          </ac:spMkLst>
        </pc:spChg>
      </pc:sldChg>
      <pc:sldChg chg="modSp mod">
        <pc:chgData name="Matias Eusterbrock" userId="2acf7dc6-60d3-46b4-9083-a8db0d85c52f" providerId="ADAL" clId="{4CE1A52D-2EE3-418E-9EE3-D4D621D6F51C}" dt="2025-03-05T01:14:19.251" v="23" actId="12"/>
        <pc:sldMkLst>
          <pc:docMk/>
          <pc:sldMk cId="3128159106" sldId="351"/>
        </pc:sldMkLst>
        <pc:spChg chg="mod">
          <ac:chgData name="Matias Eusterbrock" userId="2acf7dc6-60d3-46b4-9083-a8db0d85c52f" providerId="ADAL" clId="{4CE1A52D-2EE3-418E-9EE3-D4D621D6F51C}" dt="2025-03-05T01:14:19.251" v="23" actId="12"/>
          <ac:spMkLst>
            <pc:docMk/>
            <pc:sldMk cId="3128159106" sldId="351"/>
            <ac:spMk id="2" creationId="{0B653A10-04B5-8CFA-DC96-99D573FC2481}"/>
          </ac:spMkLst>
        </pc:spChg>
      </pc:sldChg>
      <pc:sldChg chg="modSp mod modNotesTx">
        <pc:chgData name="Matias Eusterbrock" userId="2acf7dc6-60d3-46b4-9083-a8db0d85c52f" providerId="ADAL" clId="{4CE1A52D-2EE3-418E-9EE3-D4D621D6F51C}" dt="2025-03-05T21:51:31.731" v="1253" actId="20577"/>
        <pc:sldMkLst>
          <pc:docMk/>
          <pc:sldMk cId="3730760385" sldId="397"/>
        </pc:sldMkLst>
        <pc:spChg chg="mod">
          <ac:chgData name="Matias Eusterbrock" userId="2acf7dc6-60d3-46b4-9083-a8db0d85c52f" providerId="ADAL" clId="{4CE1A52D-2EE3-418E-9EE3-D4D621D6F51C}" dt="2025-03-05T21:51:31.731" v="1253" actId="20577"/>
          <ac:spMkLst>
            <pc:docMk/>
            <pc:sldMk cId="3730760385" sldId="397"/>
            <ac:spMk id="6" creationId="{A5A0C092-68C0-81FA-8FFD-0AF67323CBCC}"/>
          </ac:spMkLst>
        </pc:spChg>
      </pc:sldChg>
      <pc:sldChg chg="modSp mod">
        <pc:chgData name="Matias Eusterbrock" userId="2acf7dc6-60d3-46b4-9083-a8db0d85c52f" providerId="ADAL" clId="{4CE1A52D-2EE3-418E-9EE3-D4D621D6F51C}" dt="2025-03-05T21:40:34.767" v="360" actId="20577"/>
        <pc:sldMkLst>
          <pc:docMk/>
          <pc:sldMk cId="21712501" sldId="404"/>
        </pc:sldMkLst>
        <pc:spChg chg="mod">
          <ac:chgData name="Matias Eusterbrock" userId="2acf7dc6-60d3-46b4-9083-a8db0d85c52f" providerId="ADAL" clId="{4CE1A52D-2EE3-418E-9EE3-D4D621D6F51C}" dt="2025-03-05T21:40:34.767" v="360" actId="20577"/>
          <ac:spMkLst>
            <pc:docMk/>
            <pc:sldMk cId="21712501" sldId="404"/>
            <ac:spMk id="3" creationId="{95DCD00E-1DA3-8780-B70E-A6CEE20F09E3}"/>
          </ac:spMkLst>
        </pc:spChg>
      </pc:sldChg>
      <pc:sldChg chg="addSp delSp modSp mod">
        <pc:chgData name="Matias Eusterbrock" userId="2acf7dc6-60d3-46b4-9083-a8db0d85c52f" providerId="ADAL" clId="{4CE1A52D-2EE3-418E-9EE3-D4D621D6F51C}" dt="2025-03-05T21:37:34.065" v="142" actId="115"/>
        <pc:sldMkLst>
          <pc:docMk/>
          <pc:sldMk cId="1976870206" sldId="420"/>
        </pc:sldMkLst>
        <pc:spChg chg="del">
          <ac:chgData name="Matias Eusterbrock" userId="2acf7dc6-60d3-46b4-9083-a8db0d85c52f" providerId="ADAL" clId="{4CE1A52D-2EE3-418E-9EE3-D4D621D6F51C}" dt="2025-03-05T21:36:56.407" v="36" actId="478"/>
          <ac:spMkLst>
            <pc:docMk/>
            <pc:sldMk cId="1976870206" sldId="420"/>
            <ac:spMk id="4" creationId="{A3D23498-C1E1-0F0D-D03C-E3657202C08E}"/>
          </ac:spMkLst>
        </pc:spChg>
        <pc:spChg chg="add mod">
          <ac:chgData name="Matias Eusterbrock" userId="2acf7dc6-60d3-46b4-9083-a8db0d85c52f" providerId="ADAL" clId="{4CE1A52D-2EE3-418E-9EE3-D4D621D6F51C}" dt="2025-03-05T21:36:52.429" v="35"/>
          <ac:spMkLst>
            <pc:docMk/>
            <pc:sldMk cId="1976870206" sldId="420"/>
            <ac:spMk id="5" creationId="{ACBA26E0-358F-53C8-DD3C-41642D98E44B}"/>
          </ac:spMkLst>
        </pc:spChg>
        <pc:spChg chg="add mod">
          <ac:chgData name="Matias Eusterbrock" userId="2acf7dc6-60d3-46b4-9083-a8db0d85c52f" providerId="ADAL" clId="{4CE1A52D-2EE3-418E-9EE3-D4D621D6F51C}" dt="2025-03-05T21:37:34.065" v="142" actId="115"/>
          <ac:spMkLst>
            <pc:docMk/>
            <pc:sldMk cId="1976870206" sldId="420"/>
            <ac:spMk id="6" creationId="{5C07CC4E-067E-3788-0F66-992F61208403}"/>
          </ac:spMkLst>
        </pc:spChg>
      </pc:sldChg>
      <pc:sldChg chg="del">
        <pc:chgData name="Matias Eusterbrock" userId="2acf7dc6-60d3-46b4-9083-a8db0d85c52f" providerId="ADAL" clId="{4CE1A52D-2EE3-418E-9EE3-D4D621D6F51C}" dt="2025-03-05T21:49:44.400" v="875" actId="47"/>
        <pc:sldMkLst>
          <pc:docMk/>
          <pc:sldMk cId="2671071061" sldId="431"/>
        </pc:sldMkLst>
      </pc:sldChg>
      <pc:sldChg chg="del">
        <pc:chgData name="Matias Eusterbrock" userId="2acf7dc6-60d3-46b4-9083-a8db0d85c52f" providerId="ADAL" clId="{4CE1A52D-2EE3-418E-9EE3-D4D621D6F51C}" dt="2025-03-05T21:51:14.997" v="1140" actId="47"/>
        <pc:sldMkLst>
          <pc:docMk/>
          <pc:sldMk cId="2601874018" sldId="432"/>
        </pc:sldMkLst>
      </pc:sldChg>
      <pc:sldChg chg="modSp mod">
        <pc:chgData name="Matias Eusterbrock" userId="2acf7dc6-60d3-46b4-9083-a8db0d85c52f" providerId="ADAL" clId="{4CE1A52D-2EE3-418E-9EE3-D4D621D6F51C}" dt="2025-03-05T21:35:57.522" v="30" actId="20577"/>
        <pc:sldMkLst>
          <pc:docMk/>
          <pc:sldMk cId="2037979375" sldId="434"/>
        </pc:sldMkLst>
        <pc:spChg chg="mod">
          <ac:chgData name="Matias Eusterbrock" userId="2acf7dc6-60d3-46b4-9083-a8db0d85c52f" providerId="ADAL" clId="{4CE1A52D-2EE3-418E-9EE3-D4D621D6F51C}" dt="2025-03-05T21:35:57.522" v="30" actId="20577"/>
          <ac:spMkLst>
            <pc:docMk/>
            <pc:sldMk cId="2037979375" sldId="434"/>
            <ac:spMk id="6" creationId="{A5A0C092-68C0-81FA-8FFD-0AF67323CBCC}"/>
          </ac:spMkLst>
        </pc:spChg>
      </pc:sldChg>
      <pc:sldChg chg="modSp mod">
        <pc:chgData name="Matias Eusterbrock" userId="2acf7dc6-60d3-46b4-9083-a8db0d85c52f" providerId="ADAL" clId="{4CE1A52D-2EE3-418E-9EE3-D4D621D6F51C}" dt="2025-03-05T21:36:14.153" v="34" actId="113"/>
        <pc:sldMkLst>
          <pc:docMk/>
          <pc:sldMk cId="2379934761" sldId="435"/>
        </pc:sldMkLst>
        <pc:spChg chg="mod">
          <ac:chgData name="Matias Eusterbrock" userId="2acf7dc6-60d3-46b4-9083-a8db0d85c52f" providerId="ADAL" clId="{4CE1A52D-2EE3-418E-9EE3-D4D621D6F51C}" dt="2025-03-05T21:36:14.153" v="34" actId="113"/>
          <ac:spMkLst>
            <pc:docMk/>
            <pc:sldMk cId="2379934761" sldId="435"/>
            <ac:spMk id="5" creationId="{969FA350-F0CE-E408-6DE8-3398FB169EAF}"/>
          </ac:spMkLst>
        </pc:spChg>
      </pc:sldChg>
      <pc:sldChg chg="addSp modSp mod">
        <pc:chgData name="Matias Eusterbrock" userId="2acf7dc6-60d3-46b4-9083-a8db0d85c52f" providerId="ADAL" clId="{4CE1A52D-2EE3-418E-9EE3-D4D621D6F51C}" dt="2025-03-05T21:38:54.521" v="177"/>
        <pc:sldMkLst>
          <pc:docMk/>
          <pc:sldMk cId="36986015" sldId="436"/>
        </pc:sldMkLst>
        <pc:spChg chg="add mod">
          <ac:chgData name="Matias Eusterbrock" userId="2acf7dc6-60d3-46b4-9083-a8db0d85c52f" providerId="ADAL" clId="{4CE1A52D-2EE3-418E-9EE3-D4D621D6F51C}" dt="2025-03-05T21:38:54.521" v="177"/>
          <ac:spMkLst>
            <pc:docMk/>
            <pc:sldMk cId="36986015" sldId="436"/>
            <ac:spMk id="2" creationId="{FA6E5E7F-186D-3A26-827B-D27FB554B06E}"/>
          </ac:spMkLst>
        </pc:spChg>
        <pc:spChg chg="mod">
          <ac:chgData name="Matias Eusterbrock" userId="2acf7dc6-60d3-46b4-9083-a8db0d85c52f" providerId="ADAL" clId="{4CE1A52D-2EE3-418E-9EE3-D4D621D6F51C}" dt="2025-03-05T21:37:38.017" v="144" actId="20577"/>
          <ac:spMkLst>
            <pc:docMk/>
            <pc:sldMk cId="36986015" sldId="436"/>
            <ac:spMk id="5" creationId="{DCBAE566-32DF-BEE0-CF48-173D2A20971E}"/>
          </ac:spMkLst>
        </pc:spChg>
      </pc:sldChg>
      <pc:sldChg chg="modSp mod">
        <pc:chgData name="Matias Eusterbrock" userId="2acf7dc6-60d3-46b4-9083-a8db0d85c52f" providerId="ADAL" clId="{4CE1A52D-2EE3-418E-9EE3-D4D621D6F51C}" dt="2025-03-05T21:40:45.359" v="375" actId="20577"/>
        <pc:sldMkLst>
          <pc:docMk/>
          <pc:sldMk cId="657704736" sldId="437"/>
        </pc:sldMkLst>
        <pc:spChg chg="mod">
          <ac:chgData name="Matias Eusterbrock" userId="2acf7dc6-60d3-46b4-9083-a8db0d85c52f" providerId="ADAL" clId="{4CE1A52D-2EE3-418E-9EE3-D4D621D6F51C}" dt="2025-03-05T21:40:45.359" v="375" actId="20577"/>
          <ac:spMkLst>
            <pc:docMk/>
            <pc:sldMk cId="657704736" sldId="437"/>
            <ac:spMk id="3" creationId="{95DCD00E-1DA3-8780-B70E-A6CEE20F09E3}"/>
          </ac:spMkLst>
        </pc:spChg>
        <pc:spChg chg="mod">
          <ac:chgData name="Matias Eusterbrock" userId="2acf7dc6-60d3-46b4-9083-a8db0d85c52f" providerId="ADAL" clId="{4CE1A52D-2EE3-418E-9EE3-D4D621D6F51C}" dt="2025-03-05T21:37:57" v="148" actId="115"/>
          <ac:spMkLst>
            <pc:docMk/>
            <pc:sldMk cId="657704736" sldId="437"/>
            <ac:spMk id="5" creationId="{969FA350-F0CE-E408-6DE8-3398FB169EAF}"/>
          </ac:spMkLst>
        </pc:spChg>
      </pc:sldChg>
      <pc:sldChg chg="modSp mod">
        <pc:chgData name="Matias Eusterbrock" userId="2acf7dc6-60d3-46b4-9083-a8db0d85c52f" providerId="ADAL" clId="{4CE1A52D-2EE3-418E-9EE3-D4D621D6F51C}" dt="2025-03-05T21:39:45.293" v="245" actId="20577"/>
        <pc:sldMkLst>
          <pc:docMk/>
          <pc:sldMk cId="2613541318" sldId="438"/>
        </pc:sldMkLst>
        <pc:spChg chg="mod">
          <ac:chgData name="Matias Eusterbrock" userId="2acf7dc6-60d3-46b4-9083-a8db0d85c52f" providerId="ADAL" clId="{4CE1A52D-2EE3-418E-9EE3-D4D621D6F51C}" dt="2025-03-05T21:39:45.293" v="245" actId="20577"/>
          <ac:spMkLst>
            <pc:docMk/>
            <pc:sldMk cId="2613541318" sldId="438"/>
            <ac:spMk id="5" creationId="{969FA350-F0CE-E408-6DE8-3398FB169EAF}"/>
          </ac:spMkLst>
        </pc:spChg>
      </pc:sldChg>
      <pc:sldChg chg="modSp mod">
        <pc:chgData name="Matias Eusterbrock" userId="2acf7dc6-60d3-46b4-9083-a8db0d85c52f" providerId="ADAL" clId="{4CE1A52D-2EE3-418E-9EE3-D4D621D6F51C}" dt="2025-03-05T21:40:14.326" v="321" actId="20577"/>
        <pc:sldMkLst>
          <pc:docMk/>
          <pc:sldMk cId="998702325" sldId="439"/>
        </pc:sldMkLst>
        <pc:spChg chg="mod">
          <ac:chgData name="Matias Eusterbrock" userId="2acf7dc6-60d3-46b4-9083-a8db0d85c52f" providerId="ADAL" clId="{4CE1A52D-2EE3-418E-9EE3-D4D621D6F51C}" dt="2025-03-05T21:40:14.326" v="321" actId="20577"/>
          <ac:spMkLst>
            <pc:docMk/>
            <pc:sldMk cId="998702325" sldId="439"/>
            <ac:spMk id="3" creationId="{95DCD00E-1DA3-8780-B70E-A6CEE20F09E3}"/>
          </ac:spMkLst>
        </pc:spChg>
      </pc:sldChg>
      <pc:sldChg chg="modSp mod">
        <pc:chgData name="Matias Eusterbrock" userId="2acf7dc6-60d3-46b4-9083-a8db0d85c52f" providerId="ADAL" clId="{4CE1A52D-2EE3-418E-9EE3-D4D621D6F51C}" dt="2025-03-05T21:43:19.436" v="606" actId="20577"/>
        <pc:sldMkLst>
          <pc:docMk/>
          <pc:sldMk cId="2332385899" sldId="440"/>
        </pc:sldMkLst>
        <pc:spChg chg="mod">
          <ac:chgData name="Matias Eusterbrock" userId="2acf7dc6-60d3-46b4-9083-a8db0d85c52f" providerId="ADAL" clId="{4CE1A52D-2EE3-418E-9EE3-D4D621D6F51C}" dt="2025-03-05T21:43:19.436" v="606" actId="20577"/>
          <ac:spMkLst>
            <pc:docMk/>
            <pc:sldMk cId="2332385899" sldId="440"/>
            <ac:spMk id="8" creationId="{72D6D8C4-1463-57B6-7207-B1CC9A79073A}"/>
          </ac:spMkLst>
        </pc:spChg>
      </pc:sldChg>
      <pc:sldChg chg="modSp mod">
        <pc:chgData name="Matias Eusterbrock" userId="2acf7dc6-60d3-46b4-9083-a8db0d85c52f" providerId="ADAL" clId="{4CE1A52D-2EE3-418E-9EE3-D4D621D6F51C}" dt="2025-03-05T21:40:04.639" v="304" actId="20577"/>
        <pc:sldMkLst>
          <pc:docMk/>
          <pc:sldMk cId="2762473331" sldId="442"/>
        </pc:sldMkLst>
        <pc:spChg chg="mod">
          <ac:chgData name="Matias Eusterbrock" userId="2acf7dc6-60d3-46b4-9083-a8db0d85c52f" providerId="ADAL" clId="{4CE1A52D-2EE3-418E-9EE3-D4D621D6F51C}" dt="2025-03-05T21:40:04.639" v="304" actId="20577"/>
          <ac:spMkLst>
            <pc:docMk/>
            <pc:sldMk cId="2762473331" sldId="442"/>
            <ac:spMk id="10" creationId="{A28B1BCD-E227-206A-5B33-4495C46E5119}"/>
          </ac:spMkLst>
        </pc:spChg>
      </pc:sldChg>
      <pc:sldChg chg="modSp mod">
        <pc:chgData name="Matias Eusterbrock" userId="2acf7dc6-60d3-46b4-9083-a8db0d85c52f" providerId="ADAL" clId="{4CE1A52D-2EE3-418E-9EE3-D4D621D6F51C}" dt="2025-03-05T21:41:09.461" v="386" actId="20577"/>
        <pc:sldMkLst>
          <pc:docMk/>
          <pc:sldMk cId="3575364213" sldId="443"/>
        </pc:sldMkLst>
        <pc:spChg chg="mod">
          <ac:chgData name="Matias Eusterbrock" userId="2acf7dc6-60d3-46b4-9083-a8db0d85c52f" providerId="ADAL" clId="{4CE1A52D-2EE3-418E-9EE3-D4D621D6F51C}" dt="2025-03-05T21:40:59.033" v="376"/>
          <ac:spMkLst>
            <pc:docMk/>
            <pc:sldMk cId="3575364213" sldId="443"/>
            <ac:spMk id="3" creationId="{95DCD00E-1DA3-8780-B70E-A6CEE20F09E3}"/>
          </ac:spMkLst>
        </pc:spChg>
        <pc:spChg chg="mod">
          <ac:chgData name="Matias Eusterbrock" userId="2acf7dc6-60d3-46b4-9083-a8db0d85c52f" providerId="ADAL" clId="{4CE1A52D-2EE3-418E-9EE3-D4D621D6F51C}" dt="2025-03-05T21:41:09.461" v="386" actId="20577"/>
          <ac:spMkLst>
            <pc:docMk/>
            <pc:sldMk cId="3575364213" sldId="443"/>
            <ac:spMk id="6" creationId="{DC762B62-88BD-8419-53E5-79C2A701DD45}"/>
          </ac:spMkLst>
        </pc:spChg>
      </pc:sldChg>
      <pc:sldChg chg="modSp mod">
        <pc:chgData name="Matias Eusterbrock" userId="2acf7dc6-60d3-46b4-9083-a8db0d85c52f" providerId="ADAL" clId="{4CE1A52D-2EE3-418E-9EE3-D4D621D6F51C}" dt="2025-03-05T21:41:54.845" v="516" actId="313"/>
        <pc:sldMkLst>
          <pc:docMk/>
          <pc:sldMk cId="425952916" sldId="444"/>
        </pc:sldMkLst>
        <pc:spChg chg="mod">
          <ac:chgData name="Matias Eusterbrock" userId="2acf7dc6-60d3-46b4-9083-a8db0d85c52f" providerId="ADAL" clId="{4CE1A52D-2EE3-418E-9EE3-D4D621D6F51C}" dt="2025-03-05T21:41:54.845" v="516" actId="313"/>
          <ac:spMkLst>
            <pc:docMk/>
            <pc:sldMk cId="425952916" sldId="444"/>
            <ac:spMk id="6" creationId="{DC762B62-88BD-8419-53E5-79C2A701DD45}"/>
          </ac:spMkLst>
        </pc:spChg>
      </pc:sldChg>
      <pc:sldChg chg="modSp mod">
        <pc:chgData name="Matias Eusterbrock" userId="2acf7dc6-60d3-46b4-9083-a8db0d85c52f" providerId="ADAL" clId="{4CE1A52D-2EE3-418E-9EE3-D4D621D6F51C}" dt="2025-03-05T21:42:04.301" v="517" actId="115"/>
        <pc:sldMkLst>
          <pc:docMk/>
          <pc:sldMk cId="3768270817" sldId="445"/>
        </pc:sldMkLst>
        <pc:spChg chg="mod">
          <ac:chgData name="Matias Eusterbrock" userId="2acf7dc6-60d3-46b4-9083-a8db0d85c52f" providerId="ADAL" clId="{4CE1A52D-2EE3-418E-9EE3-D4D621D6F51C}" dt="2025-03-05T21:42:04.301" v="517" actId="115"/>
          <ac:spMkLst>
            <pc:docMk/>
            <pc:sldMk cId="3768270817" sldId="445"/>
            <ac:spMk id="6" creationId="{DC762B62-88BD-8419-53E5-79C2A701DD45}"/>
          </ac:spMkLst>
        </pc:spChg>
      </pc:sldChg>
      <pc:sldChg chg="modSp mod ord">
        <pc:chgData name="Matias Eusterbrock" userId="2acf7dc6-60d3-46b4-9083-a8db0d85c52f" providerId="ADAL" clId="{4CE1A52D-2EE3-418E-9EE3-D4D621D6F51C}" dt="2025-03-05T21:42:37.624" v="535"/>
        <pc:sldMkLst>
          <pc:docMk/>
          <pc:sldMk cId="3172867908" sldId="447"/>
        </pc:sldMkLst>
        <pc:spChg chg="mod">
          <ac:chgData name="Matias Eusterbrock" userId="2acf7dc6-60d3-46b4-9083-a8db0d85c52f" providerId="ADAL" clId="{4CE1A52D-2EE3-418E-9EE3-D4D621D6F51C}" dt="2025-03-05T21:42:31.059" v="533" actId="27636"/>
          <ac:spMkLst>
            <pc:docMk/>
            <pc:sldMk cId="3172867908" sldId="447"/>
            <ac:spMk id="6" creationId="{91C6635F-0AF9-ACD1-3ADA-A287DA89C7AE}"/>
          </ac:spMkLst>
        </pc:spChg>
      </pc:sldChg>
      <pc:sldChg chg="modSp mod ord">
        <pc:chgData name="Matias Eusterbrock" userId="2acf7dc6-60d3-46b4-9083-a8db0d85c52f" providerId="ADAL" clId="{4CE1A52D-2EE3-418E-9EE3-D4D621D6F51C}" dt="2025-03-05T21:48:40.547" v="637" actId="20577"/>
        <pc:sldMkLst>
          <pc:docMk/>
          <pc:sldMk cId="1754874922" sldId="448"/>
        </pc:sldMkLst>
        <pc:spChg chg="mod">
          <ac:chgData name="Matias Eusterbrock" userId="2acf7dc6-60d3-46b4-9083-a8db0d85c52f" providerId="ADAL" clId="{4CE1A52D-2EE3-418E-9EE3-D4D621D6F51C}" dt="2025-03-05T21:48:40.547" v="637" actId="20577"/>
          <ac:spMkLst>
            <pc:docMk/>
            <pc:sldMk cId="1754874922" sldId="448"/>
            <ac:spMk id="8" creationId="{72D6D8C4-1463-57B6-7207-B1CC9A79073A}"/>
          </ac:spMkLst>
        </pc:spChg>
      </pc:sldChg>
      <pc:sldChg chg="modSp add mod">
        <pc:chgData name="Matias Eusterbrock" userId="2acf7dc6-60d3-46b4-9083-a8db0d85c52f" providerId="ADAL" clId="{4CE1A52D-2EE3-418E-9EE3-D4D621D6F51C}" dt="2025-03-05T21:49:38.112" v="874" actId="20577"/>
        <pc:sldMkLst>
          <pc:docMk/>
          <pc:sldMk cId="3789524397" sldId="449"/>
        </pc:sldMkLst>
        <pc:spChg chg="mod">
          <ac:chgData name="Matias Eusterbrock" userId="2acf7dc6-60d3-46b4-9083-a8db0d85c52f" providerId="ADAL" clId="{4CE1A52D-2EE3-418E-9EE3-D4D621D6F51C}" dt="2025-03-05T21:49:38.112" v="874" actId="20577"/>
          <ac:spMkLst>
            <pc:docMk/>
            <pc:sldMk cId="3789524397" sldId="449"/>
            <ac:spMk id="8" creationId="{9DFD789B-DD25-ADF0-4359-6221882AE510}"/>
          </ac:spMkLst>
        </pc:spChg>
      </pc:sldChg>
    </pc:docChg>
  </pc:docChgLst>
  <pc:docChgLst>
    <pc:chgData name="Guest User" userId="S::urn:spo:anon#f0b52c4e7c49979dc7d10adba8a40f6173d81948e6879919f86aa7672d542785::" providerId="AD" clId="Web-{47D3AE05-A521-415B-1702-3F07C73D1F5E}"/>
    <pc:docChg chg="modSld">
      <pc:chgData name="Guest User" userId="S::urn:spo:anon#f0b52c4e7c49979dc7d10adba8a40f6173d81948e6879919f86aa7672d542785::" providerId="AD" clId="Web-{47D3AE05-A521-415B-1702-3F07C73D1F5E}" dt="2024-04-23T18:04:15.168" v="472" actId="14100"/>
      <pc:docMkLst>
        <pc:docMk/>
      </pc:docMkLst>
      <pc:sldChg chg="modSp">
        <pc:chgData name="Guest User" userId="S::urn:spo:anon#f0b52c4e7c49979dc7d10adba8a40f6173d81948e6879919f86aa7672d542785::" providerId="AD" clId="Web-{47D3AE05-A521-415B-1702-3F07C73D1F5E}" dt="2024-04-23T18:04:15.168" v="472" actId="14100"/>
        <pc:sldMkLst>
          <pc:docMk/>
          <pc:sldMk cId="1246568473" sldId="362"/>
        </pc:sldMkLst>
      </pc:sldChg>
    </pc:docChg>
  </pc:docChgLst>
  <pc:docChgLst>
    <pc:chgData name="Matias Eusterbrock" userId="S::matias_eusterbrock@ci.richmond.ca.us::2acf7dc6-60d3-46b4-9083-a8db0d85c52f" providerId="AD" clId="Web-{00703FBE-4527-79AC-D890-B9CC969A97F4}"/>
    <pc:docChg chg="addSld modSld">
      <pc:chgData name="Matias Eusterbrock" userId="S::matias_eusterbrock@ci.richmond.ca.us::2acf7dc6-60d3-46b4-9083-a8db0d85c52f" providerId="AD" clId="Web-{00703FBE-4527-79AC-D890-B9CC969A97F4}" dt="2025-02-25T22:59:59.681" v="34" actId="1076"/>
      <pc:docMkLst>
        <pc:docMk/>
      </pc:docMkLst>
      <pc:sldChg chg="modSp">
        <pc:chgData name="Matias Eusterbrock" userId="S::matias_eusterbrock@ci.richmond.ca.us::2acf7dc6-60d3-46b4-9083-a8db0d85c52f" providerId="AD" clId="Web-{00703FBE-4527-79AC-D890-B9CC969A97F4}" dt="2025-02-25T22:59:27.821" v="9" actId="20577"/>
        <pc:sldMkLst>
          <pc:docMk/>
          <pc:sldMk cId="3787884324" sldId="373"/>
        </pc:sldMkLst>
        <pc:spChg chg="mod">
          <ac:chgData name="Matias Eusterbrock" userId="S::matias_eusterbrock@ci.richmond.ca.us::2acf7dc6-60d3-46b4-9083-a8db0d85c52f" providerId="AD" clId="Web-{00703FBE-4527-79AC-D890-B9CC969A97F4}" dt="2025-02-25T22:59:27.821" v="9" actId="20577"/>
          <ac:spMkLst>
            <pc:docMk/>
            <pc:sldMk cId="3787884324" sldId="373"/>
            <ac:spMk id="2" creationId="{0B653A10-04B5-8CFA-DC96-99D573FC2481}"/>
          </ac:spMkLst>
        </pc:spChg>
      </pc:sldChg>
      <pc:sldChg chg="modSp add replId">
        <pc:chgData name="Matias Eusterbrock" userId="S::matias_eusterbrock@ci.richmond.ca.us::2acf7dc6-60d3-46b4-9083-a8db0d85c52f" providerId="AD" clId="Web-{00703FBE-4527-79AC-D890-B9CC969A97F4}" dt="2025-02-25T22:59:59.681" v="34" actId="1076"/>
        <pc:sldMkLst>
          <pc:docMk/>
          <pc:sldMk cId="2653193500" sldId="398"/>
        </pc:sldMkLst>
        <pc:spChg chg="mod">
          <ac:chgData name="Matias Eusterbrock" userId="S::matias_eusterbrock@ci.richmond.ca.us::2acf7dc6-60d3-46b4-9083-a8db0d85c52f" providerId="AD" clId="Web-{00703FBE-4527-79AC-D890-B9CC969A97F4}" dt="2025-02-25T22:59:59.681" v="34" actId="1076"/>
          <ac:spMkLst>
            <pc:docMk/>
            <pc:sldMk cId="2653193500" sldId="398"/>
            <ac:spMk id="3" creationId="{5F43F17D-E2A1-B623-8301-4647A23FB2F4}"/>
          </ac:spMkLst>
        </pc:spChg>
      </pc:sldChg>
    </pc:docChg>
  </pc:docChgLst>
  <pc:docChgLst>
    <pc:chgData name="Matias Eusterbrock" userId="2acf7dc6-60d3-46b4-9083-a8db0d85c52f" providerId="ADAL" clId="{C58CCACE-E6AF-48BB-A84D-BE0319431400}"/>
    <pc:docChg chg="addSld delSld modSld">
      <pc:chgData name="Matias Eusterbrock" userId="2acf7dc6-60d3-46b4-9083-a8db0d85c52f" providerId="ADAL" clId="{C58CCACE-E6AF-48BB-A84D-BE0319431400}" dt="2024-09-19T20:01:12.212" v="3" actId="47"/>
      <pc:docMkLst>
        <pc:docMk/>
      </pc:docMkLst>
      <pc:sldChg chg="del">
        <pc:chgData name="Matias Eusterbrock" userId="2acf7dc6-60d3-46b4-9083-a8db0d85c52f" providerId="ADAL" clId="{C58CCACE-E6AF-48BB-A84D-BE0319431400}" dt="2024-09-19T20:01:12.212" v="3" actId="47"/>
        <pc:sldMkLst>
          <pc:docMk/>
          <pc:sldMk cId="3357556756" sldId="368"/>
        </pc:sldMkLst>
      </pc:sldChg>
      <pc:sldChg chg="del">
        <pc:chgData name="Matias Eusterbrock" userId="2acf7dc6-60d3-46b4-9083-a8db0d85c52f" providerId="ADAL" clId="{C58CCACE-E6AF-48BB-A84D-BE0319431400}" dt="2024-09-19T19:58:19.908" v="1" actId="47"/>
        <pc:sldMkLst>
          <pc:docMk/>
          <pc:sldMk cId="159060872" sldId="370"/>
        </pc:sldMkLst>
      </pc:sldChg>
      <pc:sldChg chg="add">
        <pc:chgData name="Matias Eusterbrock" userId="2acf7dc6-60d3-46b4-9083-a8db0d85c52f" providerId="ADAL" clId="{C58CCACE-E6AF-48BB-A84D-BE0319431400}" dt="2024-09-19T19:58:18.465" v="0"/>
        <pc:sldMkLst>
          <pc:docMk/>
          <pc:sldMk cId="741282720" sldId="394"/>
        </pc:sldMkLst>
      </pc:sldChg>
      <pc:sldChg chg="add">
        <pc:chgData name="Matias Eusterbrock" userId="2acf7dc6-60d3-46b4-9083-a8db0d85c52f" providerId="ADAL" clId="{C58CCACE-E6AF-48BB-A84D-BE0319431400}" dt="2024-09-19T20:01:02.211" v="2"/>
        <pc:sldMkLst>
          <pc:docMk/>
          <pc:sldMk cId="2589984824" sldId="395"/>
        </pc:sldMkLst>
      </pc:sldChg>
    </pc:docChg>
  </pc:docChgLst>
  <pc:docChgLst>
    <pc:chgData name="Sofia Montenegro" userId="5d84d733-5483-4dab-8d7d-85a22f302b85" providerId="ADAL" clId="{D5931291-53E3-4A05-BAB9-B1ECD7966C15}"/>
    <pc:docChg chg="modSld">
      <pc:chgData name="Sofia Montenegro" userId="5d84d733-5483-4dab-8d7d-85a22f302b85" providerId="ADAL" clId="{D5931291-53E3-4A05-BAB9-B1ECD7966C15}" dt="2025-03-04T17:32:09.080" v="2" actId="122"/>
      <pc:docMkLst>
        <pc:docMk/>
      </pc:docMkLst>
      <pc:sldChg chg="modSp">
        <pc:chgData name="Sofia Montenegro" userId="5d84d733-5483-4dab-8d7d-85a22f302b85" providerId="ADAL" clId="{D5931291-53E3-4A05-BAB9-B1ECD7966C15}" dt="2025-03-04T17:14:56.428" v="1" actId="20577"/>
        <pc:sldMkLst>
          <pc:docMk/>
          <pc:sldMk cId="426285808" sldId="358"/>
        </pc:sldMkLst>
        <pc:spChg chg="mod">
          <ac:chgData name="Sofia Montenegro" userId="5d84d733-5483-4dab-8d7d-85a22f302b85" providerId="ADAL" clId="{D5931291-53E3-4A05-BAB9-B1ECD7966C15}" dt="2025-03-04T17:14:56.428" v="1" actId="20577"/>
          <ac:spMkLst>
            <pc:docMk/>
            <pc:sldMk cId="426285808" sldId="358"/>
            <ac:spMk id="3" creationId="{62EB8AE9-3C7F-654E-7F1F-06EFCE53551B}"/>
          </ac:spMkLst>
        </pc:spChg>
      </pc:sldChg>
      <pc:sldChg chg="modSp">
        <pc:chgData name="Sofia Montenegro" userId="5d84d733-5483-4dab-8d7d-85a22f302b85" providerId="ADAL" clId="{D5931291-53E3-4A05-BAB9-B1ECD7966C15}" dt="2025-03-04T17:32:09.080" v="2" actId="122"/>
        <pc:sldMkLst>
          <pc:docMk/>
          <pc:sldMk cId="3536701632" sldId="364"/>
        </pc:sldMkLst>
        <pc:spChg chg="mod">
          <ac:chgData name="Sofia Montenegro" userId="5d84d733-5483-4dab-8d7d-85a22f302b85" providerId="ADAL" clId="{D5931291-53E3-4A05-BAB9-B1ECD7966C15}" dt="2025-03-04T17:32:09.080" v="2" actId="122"/>
          <ac:spMkLst>
            <pc:docMk/>
            <pc:sldMk cId="3536701632" sldId="364"/>
            <ac:spMk id="3" creationId="{62EB8AE9-3C7F-654E-7F1F-06EFCE53551B}"/>
          </ac:spMkLst>
        </pc:spChg>
      </pc:sldChg>
    </pc:docChg>
  </pc:docChgLst>
  <pc:docChgLst>
    <pc:chgData name="Guest User" userId="S::urn:spo:anon#f0b52c4e7c49979dc7d10adba8a40f6173d81948e6879919f86aa7672d542785::" providerId="AD" clId="Web-{ED9F6ECD-4EAC-847C-6CA9-79AB5BB19ABB}"/>
    <pc:docChg chg="modSld">
      <pc:chgData name="Guest User" userId="S::urn:spo:anon#f0b52c4e7c49979dc7d10adba8a40f6173d81948e6879919f86aa7672d542785::" providerId="AD" clId="Web-{ED9F6ECD-4EAC-847C-6CA9-79AB5BB19ABB}" dt="2024-04-26T18:54:45.161" v="136" actId="20577"/>
      <pc:docMkLst>
        <pc:docMk/>
      </pc:docMkLst>
      <pc:sldChg chg="modSp">
        <pc:chgData name="Guest User" userId="S::urn:spo:anon#f0b52c4e7c49979dc7d10adba8a40f6173d81948e6879919f86aa7672d542785::" providerId="AD" clId="Web-{ED9F6ECD-4EAC-847C-6CA9-79AB5BB19ABB}" dt="2024-04-26T18:54:45.161" v="136" actId="20577"/>
        <pc:sldMkLst>
          <pc:docMk/>
          <pc:sldMk cId="159060872" sldId="370"/>
        </pc:sldMkLst>
      </pc:sldChg>
    </pc:docChg>
  </pc:docChgLst>
  <pc:docChgLst>
    <pc:chgData name="Matias Eusterbrock" userId="2acf7dc6-60d3-46b4-9083-a8db0d85c52f" providerId="ADAL" clId="{43416663-4ADB-4296-97D3-ACB16B6023A7}"/>
    <pc:docChg chg="undo redo custSel addSld delSld modSld">
      <pc:chgData name="Matias Eusterbrock" userId="2acf7dc6-60d3-46b4-9083-a8db0d85c52f" providerId="ADAL" clId="{43416663-4ADB-4296-97D3-ACB16B6023A7}" dt="2024-06-21T16:16:39.806" v="309" actId="20577"/>
      <pc:docMkLst>
        <pc:docMk/>
      </pc:docMkLst>
      <pc:sldChg chg="modSp mod">
        <pc:chgData name="Matias Eusterbrock" userId="2acf7dc6-60d3-46b4-9083-a8db0d85c52f" providerId="ADAL" clId="{43416663-4ADB-4296-97D3-ACB16B6023A7}" dt="2024-06-21T16:14:13.649" v="250" actId="20577"/>
        <pc:sldMkLst>
          <pc:docMk/>
          <pc:sldMk cId="791005041" sldId="274"/>
        </pc:sldMkLst>
      </pc:sldChg>
      <pc:sldChg chg="modSp mod">
        <pc:chgData name="Matias Eusterbrock" userId="2acf7dc6-60d3-46b4-9083-a8db0d85c52f" providerId="ADAL" clId="{43416663-4ADB-4296-97D3-ACB16B6023A7}" dt="2024-06-21T16:14:51.321" v="260" actId="15"/>
        <pc:sldMkLst>
          <pc:docMk/>
          <pc:sldMk cId="4105021240" sldId="357"/>
        </pc:sldMkLst>
      </pc:sldChg>
      <pc:sldChg chg="modSp mod">
        <pc:chgData name="Matias Eusterbrock" userId="2acf7dc6-60d3-46b4-9083-a8db0d85c52f" providerId="ADAL" clId="{43416663-4ADB-4296-97D3-ACB16B6023A7}" dt="2024-06-21T16:14:44.086" v="255" actId="15"/>
        <pc:sldMkLst>
          <pc:docMk/>
          <pc:sldMk cId="426285808" sldId="358"/>
        </pc:sldMkLst>
      </pc:sldChg>
      <pc:sldChg chg="modSp mod">
        <pc:chgData name="Matias Eusterbrock" userId="2acf7dc6-60d3-46b4-9083-a8db0d85c52f" providerId="ADAL" clId="{43416663-4ADB-4296-97D3-ACB16B6023A7}" dt="2024-06-21T16:15:02.739" v="269" actId="15"/>
        <pc:sldMkLst>
          <pc:docMk/>
          <pc:sldMk cId="2459958468" sldId="359"/>
        </pc:sldMkLst>
      </pc:sldChg>
      <pc:sldChg chg="modSp mod">
        <pc:chgData name="Matias Eusterbrock" userId="2acf7dc6-60d3-46b4-9083-a8db0d85c52f" providerId="ADAL" clId="{43416663-4ADB-4296-97D3-ACB16B6023A7}" dt="2024-06-21T16:15:30.421" v="282" actId="20577"/>
        <pc:sldMkLst>
          <pc:docMk/>
          <pc:sldMk cId="75609733" sldId="360"/>
        </pc:sldMkLst>
      </pc:sldChg>
      <pc:sldChg chg="modSp mod">
        <pc:chgData name="Matias Eusterbrock" userId="2acf7dc6-60d3-46b4-9083-a8db0d85c52f" providerId="ADAL" clId="{43416663-4ADB-4296-97D3-ACB16B6023A7}" dt="2024-06-21T16:15:17.239" v="277" actId="20577"/>
        <pc:sldMkLst>
          <pc:docMk/>
          <pc:sldMk cId="1730085481" sldId="361"/>
        </pc:sldMkLst>
      </pc:sldChg>
      <pc:sldChg chg="modSp mod">
        <pc:chgData name="Matias Eusterbrock" userId="2acf7dc6-60d3-46b4-9083-a8db0d85c52f" providerId="ADAL" clId="{43416663-4ADB-4296-97D3-ACB16B6023A7}" dt="2024-06-21T16:15:25.191" v="280" actId="20577"/>
        <pc:sldMkLst>
          <pc:docMk/>
          <pc:sldMk cId="1246568473" sldId="362"/>
        </pc:sldMkLst>
      </pc:sldChg>
      <pc:sldChg chg="modSp mod">
        <pc:chgData name="Matias Eusterbrock" userId="2acf7dc6-60d3-46b4-9083-a8db0d85c52f" providerId="ADAL" clId="{43416663-4ADB-4296-97D3-ACB16B6023A7}" dt="2024-06-21T16:15:37.809" v="285" actId="20577"/>
        <pc:sldMkLst>
          <pc:docMk/>
          <pc:sldMk cId="19214237" sldId="363"/>
        </pc:sldMkLst>
      </pc:sldChg>
      <pc:sldChg chg="modSp mod">
        <pc:chgData name="Matias Eusterbrock" userId="2acf7dc6-60d3-46b4-9083-a8db0d85c52f" providerId="ADAL" clId="{43416663-4ADB-4296-97D3-ACB16B6023A7}" dt="2024-06-21T16:15:44.327" v="287" actId="20577"/>
        <pc:sldMkLst>
          <pc:docMk/>
          <pc:sldMk cId="3536701632" sldId="364"/>
        </pc:sldMkLst>
      </pc:sldChg>
      <pc:sldChg chg="modSp mod">
        <pc:chgData name="Matias Eusterbrock" userId="2acf7dc6-60d3-46b4-9083-a8db0d85c52f" providerId="ADAL" clId="{43416663-4ADB-4296-97D3-ACB16B6023A7}" dt="2024-06-21T16:11:37.997" v="17" actId="13926"/>
        <pc:sldMkLst>
          <pc:docMk/>
          <pc:sldMk cId="801964473" sldId="365"/>
        </pc:sldMkLst>
      </pc:sldChg>
      <pc:sldChg chg="modSp mod">
        <pc:chgData name="Matias Eusterbrock" userId="2acf7dc6-60d3-46b4-9083-a8db0d85c52f" providerId="ADAL" clId="{43416663-4ADB-4296-97D3-ACB16B6023A7}" dt="2024-06-21T16:15:53.680" v="289" actId="20577"/>
        <pc:sldMkLst>
          <pc:docMk/>
          <pc:sldMk cId="2250815403" sldId="366"/>
        </pc:sldMkLst>
      </pc:sldChg>
      <pc:sldChg chg="modSp mod">
        <pc:chgData name="Matias Eusterbrock" userId="2acf7dc6-60d3-46b4-9083-a8db0d85c52f" providerId="ADAL" clId="{43416663-4ADB-4296-97D3-ACB16B6023A7}" dt="2024-06-21T16:16:17.444" v="302" actId="12"/>
        <pc:sldMkLst>
          <pc:docMk/>
          <pc:sldMk cId="2403369630" sldId="367"/>
        </pc:sldMkLst>
      </pc:sldChg>
      <pc:sldChg chg="modSp mod">
        <pc:chgData name="Matias Eusterbrock" userId="2acf7dc6-60d3-46b4-9083-a8db0d85c52f" providerId="ADAL" clId="{43416663-4ADB-4296-97D3-ACB16B6023A7}" dt="2024-06-21T16:16:05.103" v="294" actId="20577"/>
        <pc:sldMkLst>
          <pc:docMk/>
          <pc:sldMk cId="3357556756" sldId="368"/>
        </pc:sldMkLst>
      </pc:sldChg>
      <pc:sldChg chg="modSp mod">
        <pc:chgData name="Matias Eusterbrock" userId="2acf7dc6-60d3-46b4-9083-a8db0d85c52f" providerId="ADAL" clId="{43416663-4ADB-4296-97D3-ACB16B6023A7}" dt="2024-06-21T16:16:26.050" v="305" actId="20577"/>
        <pc:sldMkLst>
          <pc:docMk/>
          <pc:sldMk cId="1084912077" sldId="369"/>
        </pc:sldMkLst>
      </pc:sldChg>
      <pc:sldChg chg="modSp mod">
        <pc:chgData name="Matias Eusterbrock" userId="2acf7dc6-60d3-46b4-9083-a8db0d85c52f" providerId="ADAL" clId="{43416663-4ADB-4296-97D3-ACB16B6023A7}" dt="2024-06-21T16:16:30.921" v="307" actId="20577"/>
        <pc:sldMkLst>
          <pc:docMk/>
          <pc:sldMk cId="159060872" sldId="370"/>
        </pc:sldMkLst>
      </pc:sldChg>
      <pc:sldChg chg="modSp mod">
        <pc:chgData name="Matias Eusterbrock" userId="2acf7dc6-60d3-46b4-9083-a8db0d85c52f" providerId="ADAL" clId="{43416663-4ADB-4296-97D3-ACB16B6023A7}" dt="2024-06-21T16:16:39.806" v="309" actId="20577"/>
        <pc:sldMkLst>
          <pc:docMk/>
          <pc:sldMk cId="499757999" sldId="371"/>
        </pc:sldMkLst>
      </pc:sldChg>
      <pc:sldChg chg="modSp mod">
        <pc:chgData name="Matias Eusterbrock" userId="2acf7dc6-60d3-46b4-9083-a8db0d85c52f" providerId="ADAL" clId="{43416663-4ADB-4296-97D3-ACB16B6023A7}" dt="2024-06-21T16:12:35.710" v="111" actId="13926"/>
        <pc:sldMkLst>
          <pc:docMk/>
          <pc:sldMk cId="3787884324" sldId="373"/>
        </pc:sldMkLst>
      </pc:sldChg>
      <pc:sldChg chg="addSp delSp modSp del mod">
        <pc:chgData name="Matias Eusterbrock" userId="2acf7dc6-60d3-46b4-9083-a8db0d85c52f" providerId="ADAL" clId="{43416663-4ADB-4296-97D3-ACB16B6023A7}" dt="2024-06-21T16:13:51.479" v="236" actId="47"/>
        <pc:sldMkLst>
          <pc:docMk/>
          <pc:sldMk cId="2124013327" sldId="381"/>
        </pc:sldMkLst>
      </pc:sldChg>
      <pc:sldChg chg="modSp mod">
        <pc:chgData name="Matias Eusterbrock" userId="2acf7dc6-60d3-46b4-9083-a8db0d85c52f" providerId="ADAL" clId="{43416663-4ADB-4296-97D3-ACB16B6023A7}" dt="2024-06-21T16:13:47.493" v="235" actId="13926"/>
        <pc:sldMkLst>
          <pc:docMk/>
          <pc:sldMk cId="2047995120" sldId="388"/>
        </pc:sldMkLst>
      </pc:sldChg>
      <pc:sldChg chg="del">
        <pc:chgData name="Matias Eusterbrock" userId="2acf7dc6-60d3-46b4-9083-a8db0d85c52f" providerId="ADAL" clId="{43416663-4ADB-4296-97D3-ACB16B6023A7}" dt="2024-06-21T16:13:58.575" v="238" actId="47"/>
        <pc:sldMkLst>
          <pc:docMk/>
          <pc:sldMk cId="3644264490" sldId="389"/>
        </pc:sldMkLst>
      </pc:sldChg>
      <pc:sldChg chg="del">
        <pc:chgData name="Matias Eusterbrock" userId="2acf7dc6-60d3-46b4-9083-a8db0d85c52f" providerId="ADAL" clId="{43416663-4ADB-4296-97D3-ACB16B6023A7}" dt="2024-06-21T16:13:59.063" v="239" actId="47"/>
        <pc:sldMkLst>
          <pc:docMk/>
          <pc:sldMk cId="3227253875" sldId="390"/>
        </pc:sldMkLst>
      </pc:sldChg>
      <pc:sldChg chg="del">
        <pc:chgData name="Matias Eusterbrock" userId="2acf7dc6-60d3-46b4-9083-a8db0d85c52f" providerId="ADAL" clId="{43416663-4ADB-4296-97D3-ACB16B6023A7}" dt="2024-06-21T16:14:00.618" v="240" actId="47"/>
        <pc:sldMkLst>
          <pc:docMk/>
          <pc:sldMk cId="3038908488" sldId="391"/>
        </pc:sldMkLst>
      </pc:sldChg>
      <pc:sldChg chg="del">
        <pc:chgData name="Matias Eusterbrock" userId="2acf7dc6-60d3-46b4-9083-a8db0d85c52f" providerId="ADAL" clId="{43416663-4ADB-4296-97D3-ACB16B6023A7}" dt="2024-06-21T16:14:01.373" v="241" actId="47"/>
        <pc:sldMkLst>
          <pc:docMk/>
          <pc:sldMk cId="3803848562" sldId="392"/>
        </pc:sldMkLst>
      </pc:sldChg>
      <pc:sldChg chg="add">
        <pc:chgData name="Matias Eusterbrock" userId="2acf7dc6-60d3-46b4-9083-a8db0d85c52f" providerId="ADAL" clId="{43416663-4ADB-4296-97D3-ACB16B6023A7}" dt="2024-06-21T16:13:56.245" v="237" actId="2890"/>
        <pc:sldMkLst>
          <pc:docMk/>
          <pc:sldMk cId="1715754008" sldId="393"/>
        </pc:sldMkLst>
      </pc:sldChg>
    </pc:docChg>
  </pc:docChgLst>
  <pc:docChgLst>
    <pc:chgData name="Guest User" userId="S::urn:spo:anon#dd308de5255a0e07818a1d35bae97132fe834dfb953b92948841948e021d5063::" providerId="AD" clId="Web-{3F818ABD-8EEC-032D-443E-7B5486CB0807}"/>
    <pc:docChg chg="modSld">
      <pc:chgData name="Guest User" userId="S::urn:spo:anon#dd308de5255a0e07818a1d35bae97132fe834dfb953b92948841948e021d5063::" providerId="AD" clId="Web-{3F818ABD-8EEC-032D-443E-7B5486CB0807}" dt="2025-03-04T17:20:43.282" v="316" actId="20577"/>
      <pc:docMkLst>
        <pc:docMk/>
      </pc:docMkLst>
      <pc:sldChg chg="modSp">
        <pc:chgData name="Guest User" userId="S::urn:spo:anon#dd308de5255a0e07818a1d35bae97132fe834dfb953b92948841948e021d5063::" providerId="AD" clId="Web-{3F818ABD-8EEC-032D-443E-7B5486CB0807}" dt="2025-03-04T17:20:43.282" v="316" actId="20577"/>
        <pc:sldMkLst>
          <pc:docMk/>
          <pc:sldMk cId="19214237" sldId="363"/>
        </pc:sldMkLst>
        <pc:spChg chg="mod">
          <ac:chgData name="Guest User" userId="S::urn:spo:anon#dd308de5255a0e07818a1d35bae97132fe834dfb953b92948841948e021d5063::" providerId="AD" clId="Web-{3F818ABD-8EEC-032D-443E-7B5486CB0807}" dt="2025-03-04T17:20:43.282" v="316" actId="20577"/>
          <ac:spMkLst>
            <pc:docMk/>
            <pc:sldMk cId="19214237" sldId="363"/>
            <ac:spMk id="3" creationId="{62EB8AE9-3C7F-654E-7F1F-06EFCE53551B}"/>
          </ac:spMkLst>
        </pc:spChg>
      </pc:sldChg>
    </pc:docChg>
  </pc:docChgLst>
  <pc:docChgLst>
    <pc:chgData name="Matias Eusterbrock" userId="2acf7dc6-60d3-46b4-9083-a8db0d85c52f" providerId="ADAL" clId="{8E63A0C7-4439-4458-A541-429D97BA94E9}"/>
    <pc:docChg chg="modSld">
      <pc:chgData name="Matias Eusterbrock" userId="2acf7dc6-60d3-46b4-9083-a8db0d85c52f" providerId="ADAL" clId="{8E63A0C7-4439-4458-A541-429D97BA94E9}" dt="2024-06-21T16:17:13.569" v="7" actId="20577"/>
      <pc:docMkLst>
        <pc:docMk/>
      </pc:docMkLst>
      <pc:sldChg chg="modSp mod">
        <pc:chgData name="Matias Eusterbrock" userId="2acf7dc6-60d3-46b4-9083-a8db0d85c52f" providerId="ADAL" clId="{8E63A0C7-4439-4458-A541-429D97BA94E9}" dt="2024-06-21T16:17:13.569" v="7" actId="20577"/>
        <pc:sldMkLst>
          <pc:docMk/>
          <pc:sldMk cId="791005041" sldId="274"/>
        </pc:sldMkLst>
      </pc:sldChg>
    </pc:docChg>
  </pc:docChgLst>
  <pc:docChgLst>
    <pc:chgData name="Matias Eusterbrock" userId="2acf7dc6-60d3-46b4-9083-a8db0d85c52f" providerId="ADAL" clId="{8C15CA42-C7B0-6344-8C39-4F6189DA80C7}"/>
    <pc:docChg chg="undo redo custSel addSld delSld modSld sldOrd">
      <pc:chgData name="Matias Eusterbrock" userId="2acf7dc6-60d3-46b4-9083-a8db0d85c52f" providerId="ADAL" clId="{8C15CA42-C7B0-6344-8C39-4F6189DA80C7}" dt="2025-03-05T18:30:57.961" v="4661" actId="20577"/>
      <pc:docMkLst>
        <pc:docMk/>
      </pc:docMkLst>
      <pc:sldChg chg="addSp delSp modSp mod">
        <pc:chgData name="Matias Eusterbrock" userId="2acf7dc6-60d3-46b4-9083-a8db0d85c52f" providerId="ADAL" clId="{8C15CA42-C7B0-6344-8C39-4F6189DA80C7}" dt="2025-03-05T17:12:47.337" v="645"/>
        <pc:sldMkLst>
          <pc:docMk/>
          <pc:sldMk cId="3730760385" sldId="397"/>
        </pc:sldMkLst>
        <pc:spChg chg="add del mod">
          <ac:chgData name="Matias Eusterbrock" userId="2acf7dc6-60d3-46b4-9083-a8db0d85c52f" providerId="ADAL" clId="{8C15CA42-C7B0-6344-8C39-4F6189DA80C7}" dt="2025-03-05T17:10:03.868" v="345" actId="478"/>
          <ac:spMkLst>
            <pc:docMk/>
            <pc:sldMk cId="3730760385" sldId="397"/>
            <ac:spMk id="5" creationId="{4C520781-DF7F-9ECC-D810-D5B7BA7A6ED7}"/>
          </ac:spMkLst>
        </pc:spChg>
        <pc:spChg chg="add mod">
          <ac:chgData name="Matias Eusterbrock" userId="2acf7dc6-60d3-46b4-9083-a8db0d85c52f" providerId="ADAL" clId="{8C15CA42-C7B0-6344-8C39-4F6189DA80C7}" dt="2025-03-05T17:12:41.999" v="643" actId="13926"/>
          <ac:spMkLst>
            <pc:docMk/>
            <pc:sldMk cId="3730760385" sldId="397"/>
            <ac:spMk id="6" creationId="{A5A0C092-68C0-81FA-8FFD-0AF67323CBCC}"/>
          </ac:spMkLst>
        </pc:spChg>
        <pc:spChg chg="add del mod">
          <ac:chgData name="Matias Eusterbrock" userId="2acf7dc6-60d3-46b4-9083-a8db0d85c52f" providerId="ADAL" clId="{8C15CA42-C7B0-6344-8C39-4F6189DA80C7}" dt="2025-03-05T17:12:47.337" v="645"/>
          <ac:spMkLst>
            <pc:docMk/>
            <pc:sldMk cId="3730760385" sldId="397"/>
            <ac:spMk id="7" creationId="{919D6A44-BDA9-0176-98FC-CE599AF87989}"/>
          </ac:spMkLst>
        </pc:spChg>
        <pc:picChg chg="add del mod">
          <ac:chgData name="Matias Eusterbrock" userId="2acf7dc6-60d3-46b4-9083-a8db0d85c52f" providerId="ADAL" clId="{8C15CA42-C7B0-6344-8C39-4F6189DA80C7}" dt="2025-03-05T17:01:00.836" v="1"/>
          <ac:picMkLst>
            <pc:docMk/>
            <pc:sldMk cId="3730760385" sldId="397"/>
            <ac:picMk id="4" creationId="{323CA5FF-9732-7CF2-3431-3A12FF9B1ED8}"/>
          </ac:picMkLst>
        </pc:picChg>
      </pc:sldChg>
      <pc:sldChg chg="addSp modSp add del mod">
        <pc:chgData name="Matias Eusterbrock" userId="2acf7dc6-60d3-46b4-9083-a8db0d85c52f" providerId="ADAL" clId="{8C15CA42-C7B0-6344-8C39-4F6189DA80C7}" dt="2025-03-05T17:45:57.179" v="1919" actId="2696"/>
        <pc:sldMkLst>
          <pc:docMk/>
          <pc:sldMk cId="2547663071" sldId="401"/>
        </pc:sldMkLst>
        <pc:picChg chg="add mod">
          <ac:chgData name="Matias Eusterbrock" userId="2acf7dc6-60d3-46b4-9083-a8db0d85c52f" providerId="ADAL" clId="{8C15CA42-C7B0-6344-8C39-4F6189DA80C7}" dt="2025-03-05T17:44:35.764" v="1762" actId="14100"/>
          <ac:picMkLst>
            <pc:docMk/>
            <pc:sldMk cId="2547663071" sldId="401"/>
            <ac:picMk id="4" creationId="{D6141EB8-9968-97A4-7FFA-D72D2E936EB0}"/>
          </ac:picMkLst>
        </pc:picChg>
      </pc:sldChg>
      <pc:sldChg chg="addSp modSp add del ord">
        <pc:chgData name="Matias Eusterbrock" userId="2acf7dc6-60d3-46b4-9083-a8db0d85c52f" providerId="ADAL" clId="{8C15CA42-C7B0-6344-8C39-4F6189DA80C7}" dt="2025-03-05T18:01:21.134" v="2858" actId="2696"/>
        <pc:sldMkLst>
          <pc:docMk/>
          <pc:sldMk cId="2979783820" sldId="402"/>
        </pc:sldMkLst>
        <pc:picChg chg="add mod">
          <ac:chgData name="Matias Eusterbrock" userId="2acf7dc6-60d3-46b4-9083-a8db0d85c52f" providerId="ADAL" clId="{8C15CA42-C7B0-6344-8C39-4F6189DA80C7}" dt="2025-03-05T17:01:12.469" v="6"/>
          <ac:picMkLst>
            <pc:docMk/>
            <pc:sldMk cId="2979783820" sldId="402"/>
            <ac:picMk id="4" creationId="{1A01A933-2F7B-08C9-82D1-9CAC6CE8A26F}"/>
          </ac:picMkLst>
        </pc:picChg>
      </pc:sldChg>
      <pc:sldChg chg="addSp modSp add del">
        <pc:chgData name="Matias Eusterbrock" userId="2acf7dc6-60d3-46b4-9083-a8db0d85c52f" providerId="ADAL" clId="{8C15CA42-C7B0-6344-8C39-4F6189DA80C7}" dt="2025-03-05T17:58:12.922" v="2570" actId="2696"/>
        <pc:sldMkLst>
          <pc:docMk/>
          <pc:sldMk cId="4203898340" sldId="403"/>
        </pc:sldMkLst>
        <pc:picChg chg="add mod">
          <ac:chgData name="Matias Eusterbrock" userId="2acf7dc6-60d3-46b4-9083-a8db0d85c52f" providerId="ADAL" clId="{8C15CA42-C7B0-6344-8C39-4F6189DA80C7}" dt="2025-03-05T17:01:21.033" v="7"/>
          <ac:picMkLst>
            <pc:docMk/>
            <pc:sldMk cId="4203898340" sldId="403"/>
            <ac:picMk id="4" creationId="{5664BD37-9C04-728C-F809-A698A7AAE4EB}"/>
          </ac:picMkLst>
        </pc:picChg>
      </pc:sldChg>
      <pc:sldChg chg="addSp delSp modSp add mod">
        <pc:chgData name="Matias Eusterbrock" userId="2acf7dc6-60d3-46b4-9083-a8db0d85c52f" providerId="ADAL" clId="{8C15CA42-C7B0-6344-8C39-4F6189DA80C7}" dt="2025-03-05T18:02:15.932" v="3092" actId="20577"/>
        <pc:sldMkLst>
          <pc:docMk/>
          <pc:sldMk cId="21712501" sldId="404"/>
        </pc:sldMkLst>
        <pc:spChg chg="del">
          <ac:chgData name="Matias Eusterbrock" userId="2acf7dc6-60d3-46b4-9083-a8db0d85c52f" providerId="ADAL" clId="{8C15CA42-C7B0-6344-8C39-4F6189DA80C7}" dt="2025-03-05T18:01:41.046" v="2882" actId="478"/>
          <ac:spMkLst>
            <pc:docMk/>
            <pc:sldMk cId="21712501" sldId="404"/>
            <ac:spMk id="2" creationId="{4744F851-8E74-68EA-3F4E-AE5B801149E6}"/>
          </ac:spMkLst>
        </pc:spChg>
        <pc:spChg chg="mod">
          <ac:chgData name="Matias Eusterbrock" userId="2acf7dc6-60d3-46b4-9083-a8db0d85c52f" providerId="ADAL" clId="{8C15CA42-C7B0-6344-8C39-4F6189DA80C7}" dt="2025-03-05T18:01:30.696" v="2879" actId="20577"/>
          <ac:spMkLst>
            <pc:docMk/>
            <pc:sldMk cId="21712501" sldId="404"/>
            <ac:spMk id="3" creationId="{95DCD00E-1DA3-8780-B70E-A6CEE20F09E3}"/>
          </ac:spMkLst>
        </pc:spChg>
        <pc:spChg chg="add mod">
          <ac:chgData name="Matias Eusterbrock" userId="2acf7dc6-60d3-46b4-9083-a8db0d85c52f" providerId="ADAL" clId="{8C15CA42-C7B0-6344-8C39-4F6189DA80C7}" dt="2025-03-05T18:01:34.884" v="2880"/>
          <ac:spMkLst>
            <pc:docMk/>
            <pc:sldMk cId="21712501" sldId="404"/>
            <ac:spMk id="5" creationId="{ABD5BE70-687F-6A7E-F94E-99D32042F2BD}"/>
          </ac:spMkLst>
        </pc:spChg>
        <pc:spChg chg="add mod">
          <ac:chgData name="Matias Eusterbrock" userId="2acf7dc6-60d3-46b4-9083-a8db0d85c52f" providerId="ADAL" clId="{8C15CA42-C7B0-6344-8C39-4F6189DA80C7}" dt="2025-03-05T18:02:15.932" v="3092" actId="20577"/>
          <ac:spMkLst>
            <pc:docMk/>
            <pc:sldMk cId="21712501" sldId="404"/>
            <ac:spMk id="6" creationId="{DC762B62-88BD-8419-53E5-79C2A701DD45}"/>
          </ac:spMkLst>
        </pc:spChg>
        <pc:picChg chg="del">
          <ac:chgData name="Matias Eusterbrock" userId="2acf7dc6-60d3-46b4-9083-a8db0d85c52f" providerId="ADAL" clId="{8C15CA42-C7B0-6344-8C39-4F6189DA80C7}" dt="2025-03-05T17:02:34.231" v="164" actId="478"/>
          <ac:picMkLst>
            <pc:docMk/>
            <pc:sldMk cId="21712501" sldId="404"/>
            <ac:picMk id="4" creationId="{5664BD37-9C04-728C-F809-A698A7AAE4EB}"/>
          </ac:picMkLst>
        </pc:picChg>
      </pc:sldChg>
      <pc:sldChg chg="addSp delSp modSp add del mod ord">
        <pc:chgData name="Matias Eusterbrock" userId="2acf7dc6-60d3-46b4-9083-a8db0d85c52f" providerId="ADAL" clId="{8C15CA42-C7B0-6344-8C39-4F6189DA80C7}" dt="2025-03-05T17:59:44.491" v="2845" actId="2696"/>
        <pc:sldMkLst>
          <pc:docMk/>
          <pc:sldMk cId="1283168418" sldId="405"/>
        </pc:sldMkLst>
        <pc:picChg chg="del">
          <ac:chgData name="Matias Eusterbrock" userId="2acf7dc6-60d3-46b4-9083-a8db0d85c52f" providerId="ADAL" clId="{8C15CA42-C7B0-6344-8C39-4F6189DA80C7}" dt="2025-03-05T17:02:35.511" v="165" actId="478"/>
          <ac:picMkLst>
            <pc:docMk/>
            <pc:sldMk cId="1283168418" sldId="405"/>
            <ac:picMk id="4" creationId="{5664BD37-9C04-728C-F809-A698A7AAE4EB}"/>
          </ac:picMkLst>
        </pc:picChg>
        <pc:picChg chg="add mod">
          <ac:chgData name="Matias Eusterbrock" userId="2acf7dc6-60d3-46b4-9083-a8db0d85c52f" providerId="ADAL" clId="{8C15CA42-C7B0-6344-8C39-4F6189DA80C7}" dt="2025-03-05T17:56:13.497" v="2129" actId="14100"/>
          <ac:picMkLst>
            <pc:docMk/>
            <pc:sldMk cId="1283168418" sldId="405"/>
            <ac:picMk id="5" creationId="{8CAD01B2-38F5-7463-7FBA-D293A45CE0AE}"/>
          </ac:picMkLst>
        </pc:picChg>
      </pc:sldChg>
      <pc:sldChg chg="addSp delSp modSp add del mod">
        <pc:chgData name="Matias Eusterbrock" userId="2acf7dc6-60d3-46b4-9083-a8db0d85c52f" providerId="ADAL" clId="{8C15CA42-C7B0-6344-8C39-4F6189DA80C7}" dt="2025-03-05T18:05:35.642" v="3134" actId="2696"/>
        <pc:sldMkLst>
          <pc:docMk/>
          <pc:sldMk cId="1796668293" sldId="406"/>
        </pc:sldMkLst>
        <pc:picChg chg="del">
          <ac:chgData name="Matias Eusterbrock" userId="2acf7dc6-60d3-46b4-9083-a8db0d85c52f" providerId="ADAL" clId="{8C15CA42-C7B0-6344-8C39-4F6189DA80C7}" dt="2025-03-05T17:02:38.036" v="166" actId="478"/>
          <ac:picMkLst>
            <pc:docMk/>
            <pc:sldMk cId="1796668293" sldId="406"/>
            <ac:picMk id="4" creationId="{5664BD37-9C04-728C-F809-A698A7AAE4EB}"/>
          </ac:picMkLst>
        </pc:picChg>
        <pc:picChg chg="add mod">
          <ac:chgData name="Matias Eusterbrock" userId="2acf7dc6-60d3-46b4-9083-a8db0d85c52f" providerId="ADAL" clId="{8C15CA42-C7B0-6344-8C39-4F6189DA80C7}" dt="2025-03-05T17:05:49.665" v="314"/>
          <ac:picMkLst>
            <pc:docMk/>
            <pc:sldMk cId="1796668293" sldId="406"/>
            <ac:picMk id="5" creationId="{734F50C2-A006-326A-F2B7-6C1D3187D2A2}"/>
          </ac:picMkLst>
        </pc:picChg>
      </pc:sldChg>
      <pc:sldChg chg="addSp delSp modSp add del mod">
        <pc:chgData name="Matias Eusterbrock" userId="2acf7dc6-60d3-46b4-9083-a8db0d85c52f" providerId="ADAL" clId="{8C15CA42-C7B0-6344-8C39-4F6189DA80C7}" dt="2025-03-05T18:05:36.284" v="3135" actId="2696"/>
        <pc:sldMkLst>
          <pc:docMk/>
          <pc:sldMk cId="3507691474" sldId="407"/>
        </pc:sldMkLst>
        <pc:picChg chg="del">
          <ac:chgData name="Matias Eusterbrock" userId="2acf7dc6-60d3-46b4-9083-a8db0d85c52f" providerId="ADAL" clId="{8C15CA42-C7B0-6344-8C39-4F6189DA80C7}" dt="2025-03-05T17:02:40.614" v="167" actId="478"/>
          <ac:picMkLst>
            <pc:docMk/>
            <pc:sldMk cId="3507691474" sldId="407"/>
            <ac:picMk id="4" creationId="{5664BD37-9C04-728C-F809-A698A7AAE4EB}"/>
          </ac:picMkLst>
        </pc:picChg>
        <pc:picChg chg="add mod">
          <ac:chgData name="Matias Eusterbrock" userId="2acf7dc6-60d3-46b4-9083-a8db0d85c52f" providerId="ADAL" clId="{8C15CA42-C7B0-6344-8C39-4F6189DA80C7}" dt="2025-03-05T17:06:01.589" v="318"/>
          <ac:picMkLst>
            <pc:docMk/>
            <pc:sldMk cId="3507691474" sldId="407"/>
            <ac:picMk id="5" creationId="{0FF68076-88DB-EF39-77CC-DD5E2D748B5E}"/>
          </ac:picMkLst>
        </pc:picChg>
      </pc:sldChg>
      <pc:sldChg chg="addSp delSp modSp add del mod">
        <pc:chgData name="Matias Eusterbrock" userId="2acf7dc6-60d3-46b4-9083-a8db0d85c52f" providerId="ADAL" clId="{8C15CA42-C7B0-6344-8C39-4F6189DA80C7}" dt="2025-03-05T17:12:49.578" v="646" actId="2696"/>
        <pc:sldMkLst>
          <pc:docMk/>
          <pc:sldMk cId="3525127508" sldId="408"/>
        </pc:sldMkLst>
        <pc:spChg chg="del">
          <ac:chgData name="Matias Eusterbrock" userId="2acf7dc6-60d3-46b4-9083-a8db0d85c52f" providerId="ADAL" clId="{8C15CA42-C7B0-6344-8C39-4F6189DA80C7}" dt="2025-03-05T17:03:08.724" v="173" actId="478"/>
          <ac:spMkLst>
            <pc:docMk/>
            <pc:sldMk cId="3525127508" sldId="408"/>
            <ac:spMk id="5" creationId="{4C520781-DF7F-9ECC-D810-D5B7BA7A6ED7}"/>
          </ac:spMkLst>
        </pc:spChg>
        <pc:picChg chg="add mod">
          <ac:chgData name="Matias Eusterbrock" userId="2acf7dc6-60d3-46b4-9083-a8db0d85c52f" providerId="ADAL" clId="{8C15CA42-C7B0-6344-8C39-4F6189DA80C7}" dt="2025-03-05T17:03:21.452" v="182"/>
          <ac:picMkLst>
            <pc:docMk/>
            <pc:sldMk cId="3525127508" sldId="408"/>
            <ac:picMk id="4" creationId="{5AA4499D-80E7-17C6-C2C2-B444746E46D1}"/>
          </ac:picMkLst>
        </pc:picChg>
      </pc:sldChg>
      <pc:sldChg chg="add del">
        <pc:chgData name="Matias Eusterbrock" userId="2acf7dc6-60d3-46b4-9083-a8db0d85c52f" providerId="ADAL" clId="{8C15CA42-C7B0-6344-8C39-4F6189DA80C7}" dt="2025-03-05T17:03:15.624" v="178" actId="2696"/>
        <pc:sldMkLst>
          <pc:docMk/>
          <pc:sldMk cId="3829124190" sldId="409"/>
        </pc:sldMkLst>
      </pc:sldChg>
      <pc:sldChg chg="add del">
        <pc:chgData name="Matias Eusterbrock" userId="2acf7dc6-60d3-46b4-9083-a8db0d85c52f" providerId="ADAL" clId="{8C15CA42-C7B0-6344-8C39-4F6189DA80C7}" dt="2025-03-05T17:03:15.630" v="180" actId="2696"/>
        <pc:sldMkLst>
          <pc:docMk/>
          <pc:sldMk cId="3249655033" sldId="410"/>
        </pc:sldMkLst>
      </pc:sldChg>
      <pc:sldChg chg="add del">
        <pc:chgData name="Matias Eusterbrock" userId="2acf7dc6-60d3-46b4-9083-a8db0d85c52f" providerId="ADAL" clId="{8C15CA42-C7B0-6344-8C39-4F6189DA80C7}" dt="2025-03-05T17:03:15.634" v="181" actId="2696"/>
        <pc:sldMkLst>
          <pc:docMk/>
          <pc:sldMk cId="3391363168" sldId="411"/>
        </pc:sldMkLst>
      </pc:sldChg>
      <pc:sldChg chg="add del">
        <pc:chgData name="Matias Eusterbrock" userId="2acf7dc6-60d3-46b4-9083-a8db0d85c52f" providerId="ADAL" clId="{8C15CA42-C7B0-6344-8C39-4F6189DA80C7}" dt="2025-03-05T17:03:15.625" v="179" actId="2696"/>
        <pc:sldMkLst>
          <pc:docMk/>
          <pc:sldMk cId="1108320901" sldId="412"/>
        </pc:sldMkLst>
      </pc:sldChg>
      <pc:sldChg chg="addSp modSp add del mod">
        <pc:chgData name="Matias Eusterbrock" userId="2acf7dc6-60d3-46b4-9083-a8db0d85c52f" providerId="ADAL" clId="{8C15CA42-C7B0-6344-8C39-4F6189DA80C7}" dt="2025-03-05T17:43:55.853" v="1751" actId="2696"/>
        <pc:sldMkLst>
          <pc:docMk/>
          <pc:sldMk cId="521699612" sldId="413"/>
        </pc:sldMkLst>
        <pc:picChg chg="add mod">
          <ac:chgData name="Matias Eusterbrock" userId="2acf7dc6-60d3-46b4-9083-a8db0d85c52f" providerId="ADAL" clId="{8C15CA42-C7B0-6344-8C39-4F6189DA80C7}" dt="2025-03-05T17:12:52.748" v="647" actId="14100"/>
          <ac:picMkLst>
            <pc:docMk/>
            <pc:sldMk cId="521699612" sldId="413"/>
            <ac:picMk id="4" creationId="{7DB823BC-BA45-A9F5-FF0B-90B85EB891E0}"/>
          </ac:picMkLst>
        </pc:picChg>
      </pc:sldChg>
      <pc:sldChg chg="addSp modSp add del mod">
        <pc:chgData name="Matias Eusterbrock" userId="2acf7dc6-60d3-46b4-9083-a8db0d85c52f" providerId="ADAL" clId="{8C15CA42-C7B0-6344-8C39-4F6189DA80C7}" dt="2025-03-05T17:44:04.928" v="1753" actId="2696"/>
        <pc:sldMkLst>
          <pc:docMk/>
          <pc:sldMk cId="2707137920" sldId="414"/>
        </pc:sldMkLst>
        <pc:picChg chg="add mod">
          <ac:chgData name="Matias Eusterbrock" userId="2acf7dc6-60d3-46b4-9083-a8db0d85c52f" providerId="ADAL" clId="{8C15CA42-C7B0-6344-8C39-4F6189DA80C7}" dt="2025-03-05T17:44:00.735" v="1752" actId="14100"/>
          <ac:picMkLst>
            <pc:docMk/>
            <pc:sldMk cId="2707137920" sldId="414"/>
            <ac:picMk id="4" creationId="{510525A2-3F26-06F5-1BBC-8D952077160A}"/>
          </ac:picMkLst>
        </pc:picChg>
      </pc:sldChg>
      <pc:sldChg chg="addSp modSp add del mod ord">
        <pc:chgData name="Matias Eusterbrock" userId="2acf7dc6-60d3-46b4-9083-a8db0d85c52f" providerId="ADAL" clId="{8C15CA42-C7B0-6344-8C39-4F6189DA80C7}" dt="2025-03-05T17:55:57.505" v="2127" actId="2696"/>
        <pc:sldMkLst>
          <pc:docMk/>
          <pc:sldMk cId="2010099322" sldId="415"/>
        </pc:sldMkLst>
        <pc:picChg chg="add mod">
          <ac:chgData name="Matias Eusterbrock" userId="2acf7dc6-60d3-46b4-9083-a8db0d85c52f" providerId="ADAL" clId="{8C15CA42-C7B0-6344-8C39-4F6189DA80C7}" dt="2025-03-05T17:44:19.764" v="1759" actId="14100"/>
          <ac:picMkLst>
            <pc:docMk/>
            <pc:sldMk cId="2010099322" sldId="415"/>
            <ac:picMk id="4" creationId="{0E53B792-22A3-AB55-F600-1BCF3BA34612}"/>
          </ac:picMkLst>
        </pc:picChg>
      </pc:sldChg>
      <pc:sldChg chg="add del">
        <pc:chgData name="Matias Eusterbrock" userId="2acf7dc6-60d3-46b4-9083-a8db0d85c52f" providerId="ADAL" clId="{8C15CA42-C7B0-6344-8C39-4F6189DA80C7}" dt="2025-03-05T17:44:12.418" v="1755" actId="2696"/>
        <pc:sldMkLst>
          <pc:docMk/>
          <pc:sldMk cId="2885883075" sldId="416"/>
        </pc:sldMkLst>
      </pc:sldChg>
      <pc:sldChg chg="add del">
        <pc:chgData name="Matias Eusterbrock" userId="2acf7dc6-60d3-46b4-9083-a8db0d85c52f" providerId="ADAL" clId="{8C15CA42-C7B0-6344-8C39-4F6189DA80C7}" dt="2025-03-05T17:44:12.419" v="1756" actId="2696"/>
        <pc:sldMkLst>
          <pc:docMk/>
          <pc:sldMk cId="2603280063" sldId="417"/>
        </pc:sldMkLst>
      </pc:sldChg>
      <pc:sldChg chg="add del">
        <pc:chgData name="Matias Eusterbrock" userId="2acf7dc6-60d3-46b4-9083-a8db0d85c52f" providerId="ADAL" clId="{8C15CA42-C7B0-6344-8C39-4F6189DA80C7}" dt="2025-03-05T17:44:12.420" v="1757" actId="2696"/>
        <pc:sldMkLst>
          <pc:docMk/>
          <pc:sldMk cId="3392441155" sldId="418"/>
        </pc:sldMkLst>
      </pc:sldChg>
      <pc:sldChg chg="add del">
        <pc:chgData name="Matias Eusterbrock" userId="2acf7dc6-60d3-46b4-9083-a8db0d85c52f" providerId="ADAL" clId="{8C15CA42-C7B0-6344-8C39-4F6189DA80C7}" dt="2025-03-05T17:44:12.416" v="1754" actId="2696"/>
        <pc:sldMkLst>
          <pc:docMk/>
          <pc:sldMk cId="1464353703" sldId="419"/>
        </pc:sldMkLst>
      </pc:sldChg>
      <pc:sldChg chg="addSp modSp add mod ord">
        <pc:chgData name="Matias Eusterbrock" userId="2acf7dc6-60d3-46b4-9083-a8db0d85c52f" providerId="ADAL" clId="{8C15CA42-C7B0-6344-8C39-4F6189DA80C7}" dt="2025-03-05T17:44:16.212" v="1758" actId="20578"/>
        <pc:sldMkLst>
          <pc:docMk/>
          <pc:sldMk cId="1976870206" sldId="420"/>
        </pc:sldMkLst>
        <pc:spChg chg="add mod">
          <ac:chgData name="Matias Eusterbrock" userId="2acf7dc6-60d3-46b4-9083-a8db0d85c52f" providerId="ADAL" clId="{8C15CA42-C7B0-6344-8C39-4F6189DA80C7}" dt="2025-03-05T17:04:55.025" v="260" actId="20577"/>
          <ac:spMkLst>
            <pc:docMk/>
            <pc:sldMk cId="1976870206" sldId="420"/>
            <ac:spMk id="4" creationId="{A3D23498-C1E1-0F0D-D03C-E3657202C08E}"/>
          </ac:spMkLst>
        </pc:spChg>
      </pc:sldChg>
      <pc:sldChg chg="addSp modSp add del mod">
        <pc:chgData name="Matias Eusterbrock" userId="2acf7dc6-60d3-46b4-9083-a8db0d85c52f" providerId="ADAL" clId="{8C15CA42-C7B0-6344-8C39-4F6189DA80C7}" dt="2025-03-05T18:07:37.463" v="3166" actId="2696"/>
        <pc:sldMkLst>
          <pc:docMk/>
          <pc:sldMk cId="1141805681" sldId="421"/>
        </pc:sldMkLst>
        <pc:picChg chg="add mod">
          <ac:chgData name="Matias Eusterbrock" userId="2acf7dc6-60d3-46b4-9083-a8db0d85c52f" providerId="ADAL" clId="{8C15CA42-C7B0-6344-8C39-4F6189DA80C7}" dt="2025-03-05T18:05:44.453" v="3136" actId="14100"/>
          <ac:picMkLst>
            <pc:docMk/>
            <pc:sldMk cId="1141805681" sldId="421"/>
            <ac:picMk id="4" creationId="{D0C1DBFD-E2D8-4325-2BDF-1AE735F07F4F}"/>
          </ac:picMkLst>
        </pc:picChg>
      </pc:sldChg>
      <pc:sldChg chg="addSp modSp add del mod">
        <pc:chgData name="Matias Eusterbrock" userId="2acf7dc6-60d3-46b4-9083-a8db0d85c52f" providerId="ADAL" clId="{8C15CA42-C7B0-6344-8C39-4F6189DA80C7}" dt="2025-03-05T18:10:05.104" v="3349" actId="2696"/>
        <pc:sldMkLst>
          <pc:docMk/>
          <pc:sldMk cId="887230313" sldId="422"/>
        </pc:sldMkLst>
        <pc:picChg chg="add mod">
          <ac:chgData name="Matias Eusterbrock" userId="2acf7dc6-60d3-46b4-9083-a8db0d85c52f" providerId="ADAL" clId="{8C15CA42-C7B0-6344-8C39-4F6189DA80C7}" dt="2025-03-05T17:58:26.076" v="2571" actId="14100"/>
          <ac:picMkLst>
            <pc:docMk/>
            <pc:sldMk cId="887230313" sldId="422"/>
            <ac:picMk id="4" creationId="{AA9D9A08-73C7-6286-6169-41470BE29D76}"/>
          </ac:picMkLst>
        </pc:picChg>
      </pc:sldChg>
      <pc:sldChg chg="addSp delSp modSp add del mod">
        <pc:chgData name="Matias Eusterbrock" userId="2acf7dc6-60d3-46b4-9083-a8db0d85c52f" providerId="ADAL" clId="{8C15CA42-C7B0-6344-8C39-4F6189DA80C7}" dt="2025-03-05T18:16:08.620" v="3657" actId="2696"/>
        <pc:sldMkLst>
          <pc:docMk/>
          <pc:sldMk cId="2012860719" sldId="423"/>
        </pc:sldMkLst>
        <pc:picChg chg="add del mod">
          <ac:chgData name="Matias Eusterbrock" userId="2acf7dc6-60d3-46b4-9083-a8db0d85c52f" providerId="ADAL" clId="{8C15CA42-C7B0-6344-8C39-4F6189DA80C7}" dt="2025-03-05T18:16:02.887" v="3656" actId="478"/>
          <ac:picMkLst>
            <pc:docMk/>
            <pc:sldMk cId="2012860719" sldId="423"/>
            <ac:picMk id="4" creationId="{30D26EA5-CE89-A4AC-1533-B25694842321}"/>
          </ac:picMkLst>
        </pc:picChg>
      </pc:sldChg>
      <pc:sldChg chg="addSp delSp modSp add mod">
        <pc:chgData name="Matias Eusterbrock" userId="2acf7dc6-60d3-46b4-9083-a8db0d85c52f" providerId="ADAL" clId="{8C15CA42-C7B0-6344-8C39-4F6189DA80C7}" dt="2025-03-05T18:19:34.327" v="4393" actId="20577"/>
        <pc:sldMkLst>
          <pc:docMk/>
          <pc:sldMk cId="3402517064" sldId="424"/>
        </pc:sldMkLst>
        <pc:spChg chg="mod">
          <ac:chgData name="Matias Eusterbrock" userId="2acf7dc6-60d3-46b4-9083-a8db0d85c52f" providerId="ADAL" clId="{8C15CA42-C7B0-6344-8C39-4F6189DA80C7}" dt="2025-03-05T18:16:14.414" v="3668" actId="20577"/>
          <ac:spMkLst>
            <pc:docMk/>
            <pc:sldMk cId="3402517064" sldId="424"/>
            <ac:spMk id="3" creationId="{95DCD00E-1DA3-8780-B70E-A6CEE20F09E3}"/>
          </ac:spMkLst>
        </pc:spChg>
        <pc:spChg chg="add del mod">
          <ac:chgData name="Matias Eusterbrock" userId="2acf7dc6-60d3-46b4-9083-a8db0d85c52f" providerId="ADAL" clId="{8C15CA42-C7B0-6344-8C39-4F6189DA80C7}" dt="2025-03-05T18:16:41.824" v="3693" actId="478"/>
          <ac:spMkLst>
            <pc:docMk/>
            <pc:sldMk cId="3402517064" sldId="424"/>
            <ac:spMk id="4" creationId="{64340D47-0544-9C55-DA34-042DE5B489F8}"/>
          </ac:spMkLst>
        </pc:spChg>
        <pc:spChg chg="add del mod">
          <ac:chgData name="Matias Eusterbrock" userId="2acf7dc6-60d3-46b4-9083-a8db0d85c52f" providerId="ADAL" clId="{8C15CA42-C7B0-6344-8C39-4F6189DA80C7}" dt="2025-03-05T18:16:40.364" v="3692"/>
          <ac:spMkLst>
            <pc:docMk/>
            <pc:sldMk cId="3402517064" sldId="424"/>
            <ac:spMk id="5" creationId="{B8D367A4-8803-11C9-B0D8-D9C9490C084B}"/>
          </ac:spMkLst>
        </pc:spChg>
        <pc:spChg chg="add mod">
          <ac:chgData name="Matias Eusterbrock" userId="2acf7dc6-60d3-46b4-9083-a8db0d85c52f" providerId="ADAL" clId="{8C15CA42-C7B0-6344-8C39-4F6189DA80C7}" dt="2025-03-05T18:19:34.327" v="4393" actId="20577"/>
          <ac:spMkLst>
            <pc:docMk/>
            <pc:sldMk cId="3402517064" sldId="424"/>
            <ac:spMk id="6" creationId="{91C6635F-0AF9-ACD1-3ADA-A287DA89C7AE}"/>
          </ac:spMkLst>
        </pc:spChg>
      </pc:sldChg>
      <pc:sldChg chg="addSp modSp add del mod">
        <pc:chgData name="Matias Eusterbrock" userId="2acf7dc6-60d3-46b4-9083-a8db0d85c52f" providerId="ADAL" clId="{8C15CA42-C7B0-6344-8C39-4F6189DA80C7}" dt="2025-03-05T18:19:38.690" v="4394" actId="2696"/>
        <pc:sldMkLst>
          <pc:docMk/>
          <pc:sldMk cId="3611875413" sldId="425"/>
        </pc:sldMkLst>
        <pc:picChg chg="add mod">
          <ac:chgData name="Matias Eusterbrock" userId="2acf7dc6-60d3-46b4-9083-a8db0d85c52f" providerId="ADAL" clId="{8C15CA42-C7B0-6344-8C39-4F6189DA80C7}" dt="2025-03-05T18:16:34.404" v="3690" actId="14100"/>
          <ac:picMkLst>
            <pc:docMk/>
            <pc:sldMk cId="3611875413" sldId="425"/>
            <ac:picMk id="4" creationId="{813E7102-B29E-4FFD-1B0B-D17D91FC9CE4}"/>
          </ac:picMkLst>
        </pc:picChg>
      </pc:sldChg>
      <pc:sldChg chg="addSp modSp add del mod">
        <pc:chgData name="Matias Eusterbrock" userId="2acf7dc6-60d3-46b4-9083-a8db0d85c52f" providerId="ADAL" clId="{8C15CA42-C7B0-6344-8C39-4F6189DA80C7}" dt="2025-03-05T18:28:32.738" v="4605" actId="2696"/>
        <pc:sldMkLst>
          <pc:docMk/>
          <pc:sldMk cId="832008441" sldId="426"/>
        </pc:sldMkLst>
        <pc:picChg chg="add mod">
          <ac:chgData name="Matias Eusterbrock" userId="2acf7dc6-60d3-46b4-9083-a8db0d85c52f" providerId="ADAL" clId="{8C15CA42-C7B0-6344-8C39-4F6189DA80C7}" dt="2025-03-05T18:27:10.422" v="4567" actId="14100"/>
          <ac:picMkLst>
            <pc:docMk/>
            <pc:sldMk cId="832008441" sldId="426"/>
            <ac:picMk id="4" creationId="{8369B547-FB1F-3F94-9F42-BCEF3ED3F092}"/>
          </ac:picMkLst>
        </pc:picChg>
      </pc:sldChg>
      <pc:sldChg chg="add del">
        <pc:chgData name="Matias Eusterbrock" userId="2acf7dc6-60d3-46b4-9083-a8db0d85c52f" providerId="ADAL" clId="{8C15CA42-C7B0-6344-8C39-4F6189DA80C7}" dt="2025-03-05T18:19:53.965" v="4398" actId="2696"/>
        <pc:sldMkLst>
          <pc:docMk/>
          <pc:sldMk cId="3399031087" sldId="427"/>
        </pc:sldMkLst>
      </pc:sldChg>
      <pc:sldChg chg="add del">
        <pc:chgData name="Matias Eusterbrock" userId="2acf7dc6-60d3-46b4-9083-a8db0d85c52f" providerId="ADAL" clId="{8C15CA42-C7B0-6344-8C39-4F6189DA80C7}" dt="2025-03-05T18:19:53.961" v="4396" actId="2696"/>
        <pc:sldMkLst>
          <pc:docMk/>
          <pc:sldMk cId="3693754456" sldId="428"/>
        </pc:sldMkLst>
      </pc:sldChg>
      <pc:sldChg chg="add del">
        <pc:chgData name="Matias Eusterbrock" userId="2acf7dc6-60d3-46b4-9083-a8db0d85c52f" providerId="ADAL" clId="{8C15CA42-C7B0-6344-8C39-4F6189DA80C7}" dt="2025-03-05T18:19:53.963" v="4397" actId="2696"/>
        <pc:sldMkLst>
          <pc:docMk/>
          <pc:sldMk cId="4237411603" sldId="429"/>
        </pc:sldMkLst>
      </pc:sldChg>
      <pc:sldChg chg="add del">
        <pc:chgData name="Matias Eusterbrock" userId="2acf7dc6-60d3-46b4-9083-a8db0d85c52f" providerId="ADAL" clId="{8C15CA42-C7B0-6344-8C39-4F6189DA80C7}" dt="2025-03-05T18:19:53.947" v="4395" actId="2696"/>
        <pc:sldMkLst>
          <pc:docMk/>
          <pc:sldMk cId="2516209767" sldId="430"/>
        </pc:sldMkLst>
      </pc:sldChg>
      <pc:sldChg chg="addSp delSp add mod">
        <pc:chgData name="Matias Eusterbrock" userId="2acf7dc6-60d3-46b4-9083-a8db0d85c52f" providerId="ADAL" clId="{8C15CA42-C7B0-6344-8C39-4F6189DA80C7}" dt="2025-03-05T18:28:45.071" v="4607" actId="22"/>
        <pc:sldMkLst>
          <pc:docMk/>
          <pc:sldMk cId="2671071061" sldId="431"/>
        </pc:sldMkLst>
        <pc:spChg chg="add del">
          <ac:chgData name="Matias Eusterbrock" userId="2acf7dc6-60d3-46b4-9083-a8db0d85c52f" providerId="ADAL" clId="{8C15CA42-C7B0-6344-8C39-4F6189DA80C7}" dt="2025-03-05T18:28:45.071" v="4607" actId="22"/>
          <ac:spMkLst>
            <pc:docMk/>
            <pc:sldMk cId="2671071061" sldId="431"/>
            <ac:spMk id="5" creationId="{55944CB6-35B2-ACFA-4968-7AD98E0D4980}"/>
          </ac:spMkLst>
        </pc:spChg>
      </pc:sldChg>
      <pc:sldChg chg="modSp add mod ord">
        <pc:chgData name="Matias Eusterbrock" userId="2acf7dc6-60d3-46b4-9083-a8db0d85c52f" providerId="ADAL" clId="{8C15CA42-C7B0-6344-8C39-4F6189DA80C7}" dt="2025-03-05T17:56:24.441" v="2130" actId="113"/>
        <pc:sldMkLst>
          <pc:docMk/>
          <pc:sldMk cId="2601874018" sldId="432"/>
        </pc:sldMkLst>
        <pc:spChg chg="mod">
          <ac:chgData name="Matias Eusterbrock" userId="2acf7dc6-60d3-46b4-9083-a8db0d85c52f" providerId="ADAL" clId="{8C15CA42-C7B0-6344-8C39-4F6189DA80C7}" dt="2025-03-05T17:56:24.441" v="2130" actId="113"/>
          <ac:spMkLst>
            <pc:docMk/>
            <pc:sldMk cId="2601874018" sldId="432"/>
            <ac:spMk id="5" creationId="{4C520781-DF7F-9ECC-D810-D5B7BA7A6ED7}"/>
          </ac:spMkLst>
        </pc:spChg>
      </pc:sldChg>
      <pc:sldChg chg="modSp add mod ord">
        <pc:chgData name="Matias Eusterbrock" userId="2acf7dc6-60d3-46b4-9083-a8db0d85c52f" providerId="ADAL" clId="{8C15CA42-C7B0-6344-8C39-4F6189DA80C7}" dt="2025-03-05T17:15:40.706" v="1106" actId="27636"/>
        <pc:sldMkLst>
          <pc:docMk/>
          <pc:sldMk cId="4160160816" sldId="433"/>
        </pc:sldMkLst>
        <pc:spChg chg="mod">
          <ac:chgData name="Matias Eusterbrock" userId="2acf7dc6-60d3-46b4-9083-a8db0d85c52f" providerId="ADAL" clId="{8C15CA42-C7B0-6344-8C39-4F6189DA80C7}" dt="2025-03-05T17:15:40.706" v="1106" actId="27636"/>
          <ac:spMkLst>
            <pc:docMk/>
            <pc:sldMk cId="4160160816" sldId="433"/>
            <ac:spMk id="6" creationId="{A5A0C092-68C0-81FA-8FFD-0AF67323CBCC}"/>
          </ac:spMkLst>
        </pc:spChg>
      </pc:sldChg>
      <pc:sldChg chg="modSp add mod">
        <pc:chgData name="Matias Eusterbrock" userId="2acf7dc6-60d3-46b4-9083-a8db0d85c52f" providerId="ADAL" clId="{8C15CA42-C7B0-6344-8C39-4F6189DA80C7}" dt="2025-03-05T17:17:31.980" v="1445" actId="20577"/>
        <pc:sldMkLst>
          <pc:docMk/>
          <pc:sldMk cId="2037979375" sldId="434"/>
        </pc:sldMkLst>
        <pc:spChg chg="mod">
          <ac:chgData name="Matias Eusterbrock" userId="2acf7dc6-60d3-46b4-9083-a8db0d85c52f" providerId="ADAL" clId="{8C15CA42-C7B0-6344-8C39-4F6189DA80C7}" dt="2025-03-05T17:17:31.980" v="1445" actId="20577"/>
          <ac:spMkLst>
            <pc:docMk/>
            <pc:sldMk cId="2037979375" sldId="434"/>
            <ac:spMk id="3" creationId="{95DCD00E-1DA3-8780-B70E-A6CEE20F09E3}"/>
          </ac:spMkLst>
        </pc:spChg>
        <pc:spChg chg="mod">
          <ac:chgData name="Matias Eusterbrock" userId="2acf7dc6-60d3-46b4-9083-a8db0d85c52f" providerId="ADAL" clId="{8C15CA42-C7B0-6344-8C39-4F6189DA80C7}" dt="2025-03-05T17:17:16.574" v="1419" actId="20577"/>
          <ac:spMkLst>
            <pc:docMk/>
            <pc:sldMk cId="2037979375" sldId="434"/>
            <ac:spMk id="6" creationId="{A5A0C092-68C0-81FA-8FFD-0AF67323CBCC}"/>
          </ac:spMkLst>
        </pc:spChg>
      </pc:sldChg>
      <pc:sldChg chg="addSp delSp modSp add mod">
        <pc:chgData name="Matias Eusterbrock" userId="2acf7dc6-60d3-46b4-9083-a8db0d85c52f" providerId="ADAL" clId="{8C15CA42-C7B0-6344-8C39-4F6189DA80C7}" dt="2025-03-05T17:36:02.687" v="1749" actId="113"/>
        <pc:sldMkLst>
          <pc:docMk/>
          <pc:sldMk cId="2379934761" sldId="435"/>
        </pc:sldMkLst>
        <pc:spChg chg="mod">
          <ac:chgData name="Matias Eusterbrock" userId="2acf7dc6-60d3-46b4-9083-a8db0d85c52f" providerId="ADAL" clId="{8C15CA42-C7B0-6344-8C39-4F6189DA80C7}" dt="2025-03-05T17:19:44.412" v="1481" actId="20577"/>
          <ac:spMkLst>
            <pc:docMk/>
            <pc:sldMk cId="2379934761" sldId="435"/>
            <ac:spMk id="3" creationId="{95DCD00E-1DA3-8780-B70E-A6CEE20F09E3}"/>
          </ac:spMkLst>
        </pc:spChg>
        <pc:spChg chg="add del mod">
          <ac:chgData name="Matias Eusterbrock" userId="2acf7dc6-60d3-46b4-9083-a8db0d85c52f" providerId="ADAL" clId="{8C15CA42-C7B0-6344-8C39-4F6189DA80C7}" dt="2025-03-05T17:19:53.465" v="1487" actId="478"/>
          <ac:spMkLst>
            <pc:docMk/>
            <pc:sldMk cId="2379934761" sldId="435"/>
            <ac:spMk id="4" creationId="{CF33EDC8-E776-BA03-C3D3-4038BC028739}"/>
          </ac:spMkLst>
        </pc:spChg>
        <pc:spChg chg="add mod">
          <ac:chgData name="Matias Eusterbrock" userId="2acf7dc6-60d3-46b4-9083-a8db0d85c52f" providerId="ADAL" clId="{8C15CA42-C7B0-6344-8C39-4F6189DA80C7}" dt="2025-03-05T17:36:02.687" v="1749" actId="113"/>
          <ac:spMkLst>
            <pc:docMk/>
            <pc:sldMk cId="2379934761" sldId="435"/>
            <ac:spMk id="5" creationId="{969FA350-F0CE-E408-6DE8-3398FB169EAF}"/>
          </ac:spMkLst>
        </pc:spChg>
        <pc:spChg chg="mod">
          <ac:chgData name="Matias Eusterbrock" userId="2acf7dc6-60d3-46b4-9083-a8db0d85c52f" providerId="ADAL" clId="{8C15CA42-C7B0-6344-8C39-4F6189DA80C7}" dt="2025-03-05T17:17:45.683" v="1480" actId="20577"/>
          <ac:spMkLst>
            <pc:docMk/>
            <pc:sldMk cId="2379934761" sldId="435"/>
            <ac:spMk id="6" creationId="{A5A0C092-68C0-81FA-8FFD-0AF67323CBCC}"/>
          </ac:spMkLst>
        </pc:spChg>
      </pc:sldChg>
      <pc:sldChg chg="addSp delSp modSp add del mod">
        <pc:chgData name="Matias Eusterbrock" userId="2acf7dc6-60d3-46b4-9083-a8db0d85c52f" providerId="ADAL" clId="{8C15CA42-C7B0-6344-8C39-4F6189DA80C7}" dt="2025-03-05T17:45:55.517" v="1918" actId="2696"/>
        <pc:sldMkLst>
          <pc:docMk/>
          <pc:sldMk cId="36986015" sldId="436"/>
        </pc:sldMkLst>
        <pc:spChg chg="del">
          <ac:chgData name="Matias Eusterbrock" userId="2acf7dc6-60d3-46b4-9083-a8db0d85c52f" providerId="ADAL" clId="{8C15CA42-C7B0-6344-8C39-4F6189DA80C7}" dt="2025-03-05T17:45:09.312" v="1829" actId="478"/>
          <ac:spMkLst>
            <pc:docMk/>
            <pc:sldMk cId="36986015" sldId="436"/>
            <ac:spMk id="2" creationId="{4744F851-8E74-68EA-3F4E-AE5B801149E6}"/>
          </ac:spMkLst>
        </pc:spChg>
        <pc:spChg chg="del mod">
          <ac:chgData name="Matias Eusterbrock" userId="2acf7dc6-60d3-46b4-9083-a8db0d85c52f" providerId="ADAL" clId="{8C15CA42-C7B0-6344-8C39-4F6189DA80C7}" dt="2025-03-05T17:45:52.932" v="1916"/>
          <ac:spMkLst>
            <pc:docMk/>
            <pc:sldMk cId="36986015" sldId="436"/>
            <ac:spMk id="3" creationId="{95DCD00E-1DA3-8780-B70E-A6CEE20F09E3}"/>
          </ac:spMkLst>
        </pc:spChg>
        <pc:spChg chg="del mod">
          <ac:chgData name="Matias Eusterbrock" userId="2acf7dc6-60d3-46b4-9083-a8db0d85c52f" providerId="ADAL" clId="{8C15CA42-C7B0-6344-8C39-4F6189DA80C7}" dt="2025-03-05T17:45:11.502" v="1830" actId="478"/>
          <ac:spMkLst>
            <pc:docMk/>
            <pc:sldMk cId="36986015" sldId="436"/>
            <ac:spMk id="4" creationId="{A3D23498-C1E1-0F0D-D03C-E3657202C08E}"/>
          </ac:spMkLst>
        </pc:spChg>
        <pc:spChg chg="add mod">
          <ac:chgData name="Matias Eusterbrock" userId="2acf7dc6-60d3-46b4-9083-a8db0d85c52f" providerId="ADAL" clId="{8C15CA42-C7B0-6344-8C39-4F6189DA80C7}" dt="2025-03-05T17:45:41.819" v="1913" actId="20577"/>
          <ac:spMkLst>
            <pc:docMk/>
            <pc:sldMk cId="36986015" sldId="436"/>
            <ac:spMk id="5" creationId="{DCBAE566-32DF-BEE0-CF48-173D2A20971E}"/>
          </ac:spMkLst>
        </pc:spChg>
      </pc:sldChg>
      <pc:sldChg chg="modSp add mod modNotesTx">
        <pc:chgData name="Matias Eusterbrock" userId="2acf7dc6-60d3-46b4-9083-a8db0d85c52f" providerId="ADAL" clId="{8C15CA42-C7B0-6344-8C39-4F6189DA80C7}" dt="2025-03-05T18:18:23.595" v="4358" actId="20577"/>
        <pc:sldMkLst>
          <pc:docMk/>
          <pc:sldMk cId="657704736" sldId="437"/>
        </pc:sldMkLst>
        <pc:spChg chg="mod">
          <ac:chgData name="Matias Eusterbrock" userId="2acf7dc6-60d3-46b4-9083-a8db0d85c52f" providerId="ADAL" clId="{8C15CA42-C7B0-6344-8C39-4F6189DA80C7}" dt="2025-03-05T17:55:25.233" v="1933" actId="20577"/>
          <ac:spMkLst>
            <pc:docMk/>
            <pc:sldMk cId="657704736" sldId="437"/>
            <ac:spMk id="3" creationId="{95DCD00E-1DA3-8780-B70E-A6CEE20F09E3}"/>
          </ac:spMkLst>
        </pc:spChg>
        <pc:spChg chg="mod">
          <ac:chgData name="Matias Eusterbrock" userId="2acf7dc6-60d3-46b4-9083-a8db0d85c52f" providerId="ADAL" clId="{8C15CA42-C7B0-6344-8C39-4F6189DA80C7}" dt="2025-03-05T17:59:03.996" v="2678" actId="20577"/>
          <ac:spMkLst>
            <pc:docMk/>
            <pc:sldMk cId="657704736" sldId="437"/>
            <ac:spMk id="5" creationId="{969FA350-F0CE-E408-6DE8-3398FB169EAF}"/>
          </ac:spMkLst>
        </pc:spChg>
      </pc:sldChg>
      <pc:sldChg chg="modSp add mod">
        <pc:chgData name="Matias Eusterbrock" userId="2acf7dc6-60d3-46b4-9083-a8db0d85c52f" providerId="ADAL" clId="{8C15CA42-C7B0-6344-8C39-4F6189DA80C7}" dt="2025-03-05T17:59:31.536" v="2844" actId="20577"/>
        <pc:sldMkLst>
          <pc:docMk/>
          <pc:sldMk cId="2613541318" sldId="438"/>
        </pc:sldMkLst>
        <pc:spChg chg="mod">
          <ac:chgData name="Matias Eusterbrock" userId="2acf7dc6-60d3-46b4-9083-a8db0d85c52f" providerId="ADAL" clId="{8C15CA42-C7B0-6344-8C39-4F6189DA80C7}" dt="2025-03-05T17:57:02.117" v="2220" actId="20577"/>
          <ac:spMkLst>
            <pc:docMk/>
            <pc:sldMk cId="2613541318" sldId="438"/>
            <ac:spMk id="3" creationId="{95DCD00E-1DA3-8780-B70E-A6CEE20F09E3}"/>
          </ac:spMkLst>
        </pc:spChg>
        <pc:spChg chg="mod">
          <ac:chgData name="Matias Eusterbrock" userId="2acf7dc6-60d3-46b4-9083-a8db0d85c52f" providerId="ADAL" clId="{8C15CA42-C7B0-6344-8C39-4F6189DA80C7}" dt="2025-03-05T17:59:31.536" v="2844" actId="20577"/>
          <ac:spMkLst>
            <pc:docMk/>
            <pc:sldMk cId="2613541318" sldId="438"/>
            <ac:spMk id="5" creationId="{969FA350-F0CE-E408-6DE8-3398FB169EAF}"/>
          </ac:spMkLst>
        </pc:spChg>
      </pc:sldChg>
      <pc:sldChg chg="delSp modSp add mod">
        <pc:chgData name="Matias Eusterbrock" userId="2acf7dc6-60d3-46b4-9083-a8db0d85c52f" providerId="ADAL" clId="{8C15CA42-C7B0-6344-8C39-4F6189DA80C7}" dt="2025-03-05T18:01:37.474" v="2881" actId="478"/>
        <pc:sldMkLst>
          <pc:docMk/>
          <pc:sldMk cId="998702325" sldId="439"/>
        </pc:sldMkLst>
        <pc:spChg chg="mod">
          <ac:chgData name="Matias Eusterbrock" userId="2acf7dc6-60d3-46b4-9083-a8db0d85c52f" providerId="ADAL" clId="{8C15CA42-C7B0-6344-8C39-4F6189DA80C7}" dt="2025-03-05T17:58:00.527" v="2504" actId="20577"/>
          <ac:spMkLst>
            <pc:docMk/>
            <pc:sldMk cId="998702325" sldId="439"/>
            <ac:spMk id="3" creationId="{95DCD00E-1DA3-8780-B70E-A6CEE20F09E3}"/>
          </ac:spMkLst>
        </pc:spChg>
        <pc:spChg chg="mod">
          <ac:chgData name="Matias Eusterbrock" userId="2acf7dc6-60d3-46b4-9083-a8db0d85c52f" providerId="ADAL" clId="{8C15CA42-C7B0-6344-8C39-4F6189DA80C7}" dt="2025-03-05T17:58:09.348" v="2569" actId="20577"/>
          <ac:spMkLst>
            <pc:docMk/>
            <pc:sldMk cId="998702325" sldId="439"/>
            <ac:spMk id="5" creationId="{969FA350-F0CE-E408-6DE8-3398FB169EAF}"/>
          </ac:spMkLst>
        </pc:spChg>
        <pc:spChg chg="del">
          <ac:chgData name="Matias Eusterbrock" userId="2acf7dc6-60d3-46b4-9083-a8db0d85c52f" providerId="ADAL" clId="{8C15CA42-C7B0-6344-8C39-4F6189DA80C7}" dt="2025-03-05T18:01:37.474" v="2881" actId="478"/>
          <ac:spMkLst>
            <pc:docMk/>
            <pc:sldMk cId="998702325" sldId="439"/>
            <ac:spMk id="6" creationId="{A5A0C092-68C0-81FA-8FFD-0AF67323CBCC}"/>
          </ac:spMkLst>
        </pc:spChg>
      </pc:sldChg>
      <pc:sldChg chg="addSp delSp modSp add mod">
        <pc:chgData name="Matias Eusterbrock" userId="2acf7dc6-60d3-46b4-9083-a8db0d85c52f" providerId="ADAL" clId="{8C15CA42-C7B0-6344-8C39-4F6189DA80C7}" dt="2025-03-05T18:23:51.065" v="4565" actId="20577"/>
        <pc:sldMkLst>
          <pc:docMk/>
          <pc:sldMk cId="2332385899" sldId="440"/>
        </pc:sldMkLst>
        <pc:spChg chg="mod">
          <ac:chgData name="Matias Eusterbrock" userId="2acf7dc6-60d3-46b4-9083-a8db0d85c52f" providerId="ADAL" clId="{8C15CA42-C7B0-6344-8C39-4F6189DA80C7}" dt="2025-03-05T18:16:22.021" v="3689" actId="20577"/>
          <ac:spMkLst>
            <pc:docMk/>
            <pc:sldMk cId="2332385899" sldId="440"/>
            <ac:spMk id="3" creationId="{95DCD00E-1DA3-8780-B70E-A6CEE20F09E3}"/>
          </ac:spMkLst>
        </pc:spChg>
        <pc:spChg chg="del">
          <ac:chgData name="Matias Eusterbrock" userId="2acf7dc6-60d3-46b4-9083-a8db0d85c52f" providerId="ADAL" clId="{8C15CA42-C7B0-6344-8C39-4F6189DA80C7}" dt="2025-03-05T18:20:04.625" v="4399" actId="478"/>
          <ac:spMkLst>
            <pc:docMk/>
            <pc:sldMk cId="2332385899" sldId="440"/>
            <ac:spMk id="4" creationId="{64340D47-0544-9C55-DA34-042DE5B489F8}"/>
          </ac:spMkLst>
        </pc:spChg>
        <pc:spChg chg="add mod">
          <ac:chgData name="Matias Eusterbrock" userId="2acf7dc6-60d3-46b4-9083-a8db0d85c52f" providerId="ADAL" clId="{8C15CA42-C7B0-6344-8C39-4F6189DA80C7}" dt="2025-03-05T18:20:07.664" v="4400"/>
          <ac:spMkLst>
            <pc:docMk/>
            <pc:sldMk cId="2332385899" sldId="440"/>
            <ac:spMk id="5" creationId="{8C40F07F-E949-C9E4-4542-0DFFEB162B47}"/>
          </ac:spMkLst>
        </pc:spChg>
        <pc:spChg chg="add del mod">
          <ac:chgData name="Matias Eusterbrock" userId="2acf7dc6-60d3-46b4-9083-a8db0d85c52f" providerId="ADAL" clId="{8C15CA42-C7B0-6344-8C39-4F6189DA80C7}" dt="2025-03-05T18:20:12.037" v="4404"/>
          <ac:spMkLst>
            <pc:docMk/>
            <pc:sldMk cId="2332385899" sldId="440"/>
            <ac:spMk id="6" creationId="{47745107-C9CD-A9EC-FA7B-42C540B56FEA}"/>
          </ac:spMkLst>
        </pc:spChg>
        <pc:spChg chg="add del mod">
          <ac:chgData name="Matias Eusterbrock" userId="2acf7dc6-60d3-46b4-9083-a8db0d85c52f" providerId="ADAL" clId="{8C15CA42-C7B0-6344-8C39-4F6189DA80C7}" dt="2025-03-05T18:20:11.777" v="4403"/>
          <ac:spMkLst>
            <pc:docMk/>
            <pc:sldMk cId="2332385899" sldId="440"/>
            <ac:spMk id="7" creationId="{2DAC3DD2-4447-73D6-73AC-890393715063}"/>
          </ac:spMkLst>
        </pc:spChg>
        <pc:spChg chg="add mod">
          <ac:chgData name="Matias Eusterbrock" userId="2acf7dc6-60d3-46b4-9083-a8db0d85c52f" providerId="ADAL" clId="{8C15CA42-C7B0-6344-8C39-4F6189DA80C7}" dt="2025-03-05T18:23:51.065" v="4565" actId="20577"/>
          <ac:spMkLst>
            <pc:docMk/>
            <pc:sldMk cId="2332385899" sldId="440"/>
            <ac:spMk id="8" creationId="{72D6D8C4-1463-57B6-7207-B1CC9A79073A}"/>
          </ac:spMkLst>
        </pc:spChg>
      </pc:sldChg>
      <pc:sldChg chg="addSp delSp modSp add del mod">
        <pc:chgData name="Matias Eusterbrock" userId="2acf7dc6-60d3-46b4-9083-a8db0d85c52f" providerId="ADAL" clId="{8C15CA42-C7B0-6344-8C39-4F6189DA80C7}" dt="2025-03-05T18:05:04.099" v="3131" actId="2696"/>
        <pc:sldMkLst>
          <pc:docMk/>
          <pc:sldMk cId="708722365" sldId="441"/>
        </pc:sldMkLst>
        <pc:spChg chg="del">
          <ac:chgData name="Matias Eusterbrock" userId="2acf7dc6-60d3-46b4-9083-a8db0d85c52f" providerId="ADAL" clId="{8C15CA42-C7B0-6344-8C39-4F6189DA80C7}" dt="2025-03-05T18:02:46.057" v="3094" actId="478"/>
          <ac:spMkLst>
            <pc:docMk/>
            <pc:sldMk cId="708722365" sldId="441"/>
            <ac:spMk id="5" creationId="{969FA350-F0CE-E408-6DE8-3398FB169EAF}"/>
          </ac:spMkLst>
        </pc:spChg>
        <pc:picChg chg="add mod">
          <ac:chgData name="Matias Eusterbrock" userId="2acf7dc6-60d3-46b4-9083-a8db0d85c52f" providerId="ADAL" clId="{8C15CA42-C7B0-6344-8C39-4F6189DA80C7}" dt="2025-03-05T18:03:05.211" v="3097" actId="1076"/>
          <ac:picMkLst>
            <pc:docMk/>
            <pc:sldMk cId="708722365" sldId="441"/>
            <ac:picMk id="4" creationId="{269589CC-AC26-9C27-6E6B-978A574645B7}"/>
          </ac:picMkLst>
        </pc:picChg>
      </pc:sldChg>
      <pc:sldChg chg="addSp delSp modSp add mod">
        <pc:chgData name="Matias Eusterbrock" userId="2acf7dc6-60d3-46b4-9083-a8db0d85c52f" providerId="ADAL" clId="{8C15CA42-C7B0-6344-8C39-4F6189DA80C7}" dt="2025-03-05T18:05:01.214" v="3130"/>
        <pc:sldMkLst>
          <pc:docMk/>
          <pc:sldMk cId="2762473331" sldId="442"/>
        </pc:sldMkLst>
        <pc:spChg chg="mod">
          <ac:chgData name="Matias Eusterbrock" userId="2acf7dc6-60d3-46b4-9083-a8db0d85c52f" providerId="ADAL" clId="{8C15CA42-C7B0-6344-8C39-4F6189DA80C7}" dt="2025-03-05T18:03:19.892" v="3099" actId="20577"/>
          <ac:spMkLst>
            <pc:docMk/>
            <pc:sldMk cId="2762473331" sldId="442"/>
            <ac:spMk id="5" creationId="{969FA350-F0CE-E408-6DE8-3398FB169EAF}"/>
          </ac:spMkLst>
        </pc:spChg>
        <pc:spChg chg="add del mod">
          <ac:chgData name="Matias Eusterbrock" userId="2acf7dc6-60d3-46b4-9083-a8db0d85c52f" providerId="ADAL" clId="{8C15CA42-C7B0-6344-8C39-4F6189DA80C7}" dt="2025-03-05T18:05:01.214" v="3130"/>
          <ac:spMkLst>
            <pc:docMk/>
            <pc:sldMk cId="2762473331" sldId="442"/>
            <ac:spMk id="7" creationId="{396B8889-11A8-B036-1159-88D7EB3B6D2F}"/>
          </ac:spMkLst>
        </pc:spChg>
        <pc:spChg chg="add del">
          <ac:chgData name="Matias Eusterbrock" userId="2acf7dc6-60d3-46b4-9083-a8db0d85c52f" providerId="ADAL" clId="{8C15CA42-C7B0-6344-8C39-4F6189DA80C7}" dt="2025-03-05T18:03:49.331" v="3102" actId="22"/>
          <ac:spMkLst>
            <pc:docMk/>
            <pc:sldMk cId="2762473331" sldId="442"/>
            <ac:spMk id="9" creationId="{4C881D41-F67F-032A-BF64-37AF48335747}"/>
          </ac:spMkLst>
        </pc:spChg>
        <pc:spChg chg="add mod">
          <ac:chgData name="Matias Eusterbrock" userId="2acf7dc6-60d3-46b4-9083-a8db0d85c52f" providerId="ADAL" clId="{8C15CA42-C7B0-6344-8C39-4F6189DA80C7}" dt="2025-03-05T18:04:57.401" v="3128" actId="20577"/>
          <ac:spMkLst>
            <pc:docMk/>
            <pc:sldMk cId="2762473331" sldId="442"/>
            <ac:spMk id="10" creationId="{A28B1BCD-E227-206A-5B33-4495C46E5119}"/>
          </ac:spMkLst>
        </pc:spChg>
      </pc:sldChg>
      <pc:sldChg chg="delSp modSp add mod">
        <pc:chgData name="Matias Eusterbrock" userId="2acf7dc6-60d3-46b4-9083-a8db0d85c52f" providerId="ADAL" clId="{8C15CA42-C7B0-6344-8C39-4F6189DA80C7}" dt="2025-03-05T18:07:23.349" v="3165" actId="113"/>
        <pc:sldMkLst>
          <pc:docMk/>
          <pc:sldMk cId="3575364213" sldId="443"/>
        </pc:sldMkLst>
        <pc:spChg chg="del mod">
          <ac:chgData name="Matias Eusterbrock" userId="2acf7dc6-60d3-46b4-9083-a8db0d85c52f" providerId="ADAL" clId="{8C15CA42-C7B0-6344-8C39-4F6189DA80C7}" dt="2025-03-05T18:06:52.716" v="3152" actId="478"/>
          <ac:spMkLst>
            <pc:docMk/>
            <pc:sldMk cId="3575364213" sldId="443"/>
            <ac:spMk id="5" creationId="{ABD5BE70-687F-6A7E-F94E-99D32042F2BD}"/>
          </ac:spMkLst>
        </pc:spChg>
        <pc:spChg chg="mod">
          <ac:chgData name="Matias Eusterbrock" userId="2acf7dc6-60d3-46b4-9083-a8db0d85c52f" providerId="ADAL" clId="{8C15CA42-C7B0-6344-8C39-4F6189DA80C7}" dt="2025-03-05T18:07:23.349" v="3165" actId="113"/>
          <ac:spMkLst>
            <pc:docMk/>
            <pc:sldMk cId="3575364213" sldId="443"/>
            <ac:spMk id="6" creationId="{DC762B62-88BD-8419-53E5-79C2A701DD45}"/>
          </ac:spMkLst>
        </pc:spChg>
      </pc:sldChg>
      <pc:sldChg chg="modSp add mod">
        <pc:chgData name="Matias Eusterbrock" userId="2acf7dc6-60d3-46b4-9083-a8db0d85c52f" providerId="ADAL" clId="{8C15CA42-C7B0-6344-8C39-4F6189DA80C7}" dt="2025-03-05T18:10:08.731" v="3356" actId="20577"/>
        <pc:sldMkLst>
          <pc:docMk/>
          <pc:sldMk cId="425952916" sldId="444"/>
        </pc:sldMkLst>
        <pc:spChg chg="mod">
          <ac:chgData name="Matias Eusterbrock" userId="2acf7dc6-60d3-46b4-9083-a8db0d85c52f" providerId="ADAL" clId="{8C15CA42-C7B0-6344-8C39-4F6189DA80C7}" dt="2025-03-05T18:10:08.731" v="3356" actId="20577"/>
          <ac:spMkLst>
            <pc:docMk/>
            <pc:sldMk cId="425952916" sldId="444"/>
            <ac:spMk id="3" creationId="{95DCD00E-1DA3-8780-B70E-A6CEE20F09E3}"/>
          </ac:spMkLst>
        </pc:spChg>
        <pc:spChg chg="mod">
          <ac:chgData name="Matias Eusterbrock" userId="2acf7dc6-60d3-46b4-9083-a8db0d85c52f" providerId="ADAL" clId="{8C15CA42-C7B0-6344-8C39-4F6189DA80C7}" dt="2025-03-05T18:09:53.761" v="3331" actId="20577"/>
          <ac:spMkLst>
            <pc:docMk/>
            <pc:sldMk cId="425952916" sldId="444"/>
            <ac:spMk id="6" creationId="{DC762B62-88BD-8419-53E5-79C2A701DD45}"/>
          </ac:spMkLst>
        </pc:spChg>
      </pc:sldChg>
      <pc:sldChg chg="modSp add mod">
        <pc:chgData name="Matias Eusterbrock" userId="2acf7dc6-60d3-46b4-9083-a8db0d85c52f" providerId="ADAL" clId="{8C15CA42-C7B0-6344-8C39-4F6189DA80C7}" dt="2025-03-05T18:15:52.941" v="3655" actId="20577"/>
        <pc:sldMkLst>
          <pc:docMk/>
          <pc:sldMk cId="3768270817" sldId="445"/>
        </pc:sldMkLst>
        <pc:spChg chg="mod">
          <ac:chgData name="Matias Eusterbrock" userId="2acf7dc6-60d3-46b4-9083-a8db0d85c52f" providerId="ADAL" clId="{8C15CA42-C7B0-6344-8C39-4F6189DA80C7}" dt="2025-03-05T18:12:31.333" v="3381" actId="20577"/>
          <ac:spMkLst>
            <pc:docMk/>
            <pc:sldMk cId="3768270817" sldId="445"/>
            <ac:spMk id="3" creationId="{95DCD00E-1DA3-8780-B70E-A6CEE20F09E3}"/>
          </ac:spMkLst>
        </pc:spChg>
        <pc:spChg chg="mod">
          <ac:chgData name="Matias Eusterbrock" userId="2acf7dc6-60d3-46b4-9083-a8db0d85c52f" providerId="ADAL" clId="{8C15CA42-C7B0-6344-8C39-4F6189DA80C7}" dt="2025-03-05T18:15:52.941" v="3655" actId="20577"/>
          <ac:spMkLst>
            <pc:docMk/>
            <pc:sldMk cId="3768270817" sldId="445"/>
            <ac:spMk id="6" creationId="{DC762B62-88BD-8419-53E5-79C2A701DD45}"/>
          </ac:spMkLst>
        </pc:spChg>
      </pc:sldChg>
      <pc:sldChg chg="addSp modSp add mod">
        <pc:chgData name="Matias Eusterbrock" userId="2acf7dc6-60d3-46b4-9083-a8db0d85c52f" providerId="ADAL" clId="{8C15CA42-C7B0-6344-8C39-4F6189DA80C7}" dt="2025-03-05T18:28:49.751" v="4609"/>
        <pc:sldMkLst>
          <pc:docMk/>
          <pc:sldMk cId="543787949" sldId="446"/>
        </pc:sldMkLst>
        <pc:spChg chg="mod">
          <ac:chgData name="Matias Eusterbrock" userId="2acf7dc6-60d3-46b4-9083-a8db0d85c52f" providerId="ADAL" clId="{8C15CA42-C7B0-6344-8C39-4F6189DA80C7}" dt="2025-03-05T18:27:14.790" v="4584" actId="20577"/>
          <ac:spMkLst>
            <pc:docMk/>
            <pc:sldMk cId="543787949" sldId="446"/>
            <ac:spMk id="3" creationId="{95DCD00E-1DA3-8780-B70E-A6CEE20F09E3}"/>
          </ac:spMkLst>
        </pc:spChg>
        <pc:spChg chg="add mod">
          <ac:chgData name="Matias Eusterbrock" userId="2acf7dc6-60d3-46b4-9083-a8db0d85c52f" providerId="ADAL" clId="{8C15CA42-C7B0-6344-8C39-4F6189DA80C7}" dt="2025-03-05T18:28:49.751" v="4609"/>
          <ac:spMkLst>
            <pc:docMk/>
            <pc:sldMk cId="543787949" sldId="446"/>
            <ac:spMk id="4" creationId="{5BBCFAD5-C4EB-193B-8B8D-181DBDB7C703}"/>
          </ac:spMkLst>
        </pc:spChg>
        <pc:spChg chg="mod">
          <ac:chgData name="Matias Eusterbrock" userId="2acf7dc6-60d3-46b4-9083-a8db0d85c52f" providerId="ADAL" clId="{8C15CA42-C7B0-6344-8C39-4F6189DA80C7}" dt="2025-03-05T18:28:25.563" v="4604" actId="12"/>
          <ac:spMkLst>
            <pc:docMk/>
            <pc:sldMk cId="543787949" sldId="446"/>
            <ac:spMk id="8" creationId="{72D6D8C4-1463-57B6-7207-B1CC9A79073A}"/>
          </ac:spMkLst>
        </pc:spChg>
      </pc:sldChg>
      <pc:sldChg chg="modSp add mod">
        <pc:chgData name="Matias Eusterbrock" userId="2acf7dc6-60d3-46b4-9083-a8db0d85c52f" providerId="ADAL" clId="{8C15CA42-C7B0-6344-8C39-4F6189DA80C7}" dt="2025-03-05T18:27:44.484" v="4591" actId="13926"/>
        <pc:sldMkLst>
          <pc:docMk/>
          <pc:sldMk cId="3172867908" sldId="447"/>
        </pc:sldMkLst>
        <pc:spChg chg="mod">
          <ac:chgData name="Matias Eusterbrock" userId="2acf7dc6-60d3-46b4-9083-a8db0d85c52f" providerId="ADAL" clId="{8C15CA42-C7B0-6344-8C39-4F6189DA80C7}" dt="2025-03-05T18:27:44.484" v="4591" actId="13926"/>
          <ac:spMkLst>
            <pc:docMk/>
            <pc:sldMk cId="3172867908" sldId="447"/>
            <ac:spMk id="6" creationId="{91C6635F-0AF9-ACD1-3ADA-A287DA89C7AE}"/>
          </ac:spMkLst>
        </pc:spChg>
      </pc:sldChg>
      <pc:sldChg chg="modSp add mod">
        <pc:chgData name="Matias Eusterbrock" userId="2acf7dc6-60d3-46b4-9083-a8db0d85c52f" providerId="ADAL" clId="{8C15CA42-C7B0-6344-8C39-4F6189DA80C7}" dt="2025-03-05T18:30:57.961" v="4661" actId="20577"/>
        <pc:sldMkLst>
          <pc:docMk/>
          <pc:sldMk cId="1754874922" sldId="448"/>
        </pc:sldMkLst>
        <pc:spChg chg="mod">
          <ac:chgData name="Matias Eusterbrock" userId="2acf7dc6-60d3-46b4-9083-a8db0d85c52f" providerId="ADAL" clId="{8C15CA42-C7B0-6344-8C39-4F6189DA80C7}" dt="2025-03-05T18:30:57.961" v="4661" actId="20577"/>
          <ac:spMkLst>
            <pc:docMk/>
            <pc:sldMk cId="1754874922" sldId="448"/>
            <ac:spMk id="3" creationId="{95DCD00E-1DA3-8780-B70E-A6CEE20F09E3}"/>
          </ac:spMkLst>
        </pc:spChg>
        <pc:spChg chg="mod">
          <ac:chgData name="Matias Eusterbrock" userId="2acf7dc6-60d3-46b4-9083-a8db0d85c52f" providerId="ADAL" clId="{8C15CA42-C7B0-6344-8C39-4F6189DA80C7}" dt="2025-03-05T18:29:55.003" v="4641" actId="207"/>
          <ac:spMkLst>
            <pc:docMk/>
            <pc:sldMk cId="1754874922" sldId="448"/>
            <ac:spMk id="8" creationId="{72D6D8C4-1463-57B6-7207-B1CC9A79073A}"/>
          </ac:spMkLst>
        </pc:spChg>
      </pc:sldChg>
    </pc:docChg>
  </pc:docChgLst>
  <pc:docChgLst>
    <pc:chgData name="Beatriz Guerrero" userId="S::beatriz_guerrero@ci.richmond.ca.us::67aaf6ed-f979-44e0-8fb2-c4749f02abfb" providerId="AD" clId="Web-{1D07FD36-0012-18BE-35D9-A35E13780562}"/>
    <pc:docChg chg="modSld">
      <pc:chgData name="Beatriz Guerrero" userId="S::beatriz_guerrero@ci.richmond.ca.us::67aaf6ed-f979-44e0-8fb2-c4749f02abfb" providerId="AD" clId="Web-{1D07FD36-0012-18BE-35D9-A35E13780562}" dt="2024-06-03T19:20:28.371" v="53" actId="20577"/>
      <pc:docMkLst>
        <pc:docMk/>
      </pc:docMkLst>
      <pc:sldChg chg="modSp">
        <pc:chgData name="Beatriz Guerrero" userId="S::beatriz_guerrero@ci.richmond.ca.us::67aaf6ed-f979-44e0-8fb2-c4749f02abfb" providerId="AD" clId="Web-{1D07FD36-0012-18BE-35D9-A35E13780562}" dt="2024-06-03T19:17:23.320" v="43" actId="20577"/>
        <pc:sldMkLst>
          <pc:docMk/>
          <pc:sldMk cId="4105021240" sldId="357"/>
        </pc:sldMkLst>
      </pc:sldChg>
      <pc:sldChg chg="modSp">
        <pc:chgData name="Beatriz Guerrero" userId="S::beatriz_guerrero@ci.richmond.ca.us::67aaf6ed-f979-44e0-8fb2-c4749f02abfb" providerId="AD" clId="Web-{1D07FD36-0012-18BE-35D9-A35E13780562}" dt="2024-06-03T19:16:11.866" v="33" actId="20577"/>
        <pc:sldMkLst>
          <pc:docMk/>
          <pc:sldMk cId="426285808" sldId="358"/>
        </pc:sldMkLst>
      </pc:sldChg>
      <pc:sldChg chg="modSp">
        <pc:chgData name="Beatriz Guerrero" userId="S::beatriz_guerrero@ci.richmond.ca.us::67aaf6ed-f979-44e0-8fb2-c4749f02abfb" providerId="AD" clId="Web-{1D07FD36-0012-18BE-35D9-A35E13780562}" dt="2024-06-03T19:17:59.384" v="47" actId="20577"/>
        <pc:sldMkLst>
          <pc:docMk/>
          <pc:sldMk cId="1730085481" sldId="361"/>
        </pc:sldMkLst>
      </pc:sldChg>
      <pc:sldChg chg="modSp">
        <pc:chgData name="Beatriz Guerrero" userId="S::beatriz_guerrero@ci.richmond.ca.us::67aaf6ed-f979-44e0-8fb2-c4749f02abfb" providerId="AD" clId="Web-{1D07FD36-0012-18BE-35D9-A35E13780562}" dt="2024-06-03T19:20:12.465" v="50" actId="20577"/>
        <pc:sldMkLst>
          <pc:docMk/>
          <pc:sldMk cId="3536701632" sldId="364"/>
        </pc:sldMkLst>
      </pc:sldChg>
      <pc:sldChg chg="modSp">
        <pc:chgData name="Beatriz Guerrero" userId="S::beatriz_guerrero@ci.richmond.ca.us::67aaf6ed-f979-44e0-8fb2-c4749f02abfb" providerId="AD" clId="Web-{1D07FD36-0012-18BE-35D9-A35E13780562}" dt="2024-06-03T19:20:28.371" v="53" actId="20577"/>
        <pc:sldMkLst>
          <pc:docMk/>
          <pc:sldMk cId="801964473" sldId="365"/>
        </pc:sldMkLst>
      </pc:sldChg>
    </pc:docChg>
  </pc:docChgLst>
  <pc:docChgLst>
    <pc:chgData name="Guest User" userId="S::urn:spo:anon#dd308de5255a0e07818a1d35bae97132fe834dfb953b92948841948e021d5063::" providerId="AD" clId="Web-{3C131DC1-411D-20F6-536A-ED16EC7D7D6E}"/>
    <pc:docChg chg="modSld">
      <pc:chgData name="Guest User" userId="S::urn:spo:anon#dd308de5255a0e07818a1d35bae97132fe834dfb953b92948841948e021d5063::" providerId="AD" clId="Web-{3C131DC1-411D-20F6-536A-ED16EC7D7D6E}" dt="2025-03-04T06:07:56.654" v="372" actId="20577"/>
      <pc:docMkLst>
        <pc:docMk/>
      </pc:docMkLst>
      <pc:sldChg chg="modSp">
        <pc:chgData name="Guest User" userId="S::urn:spo:anon#dd308de5255a0e07818a1d35bae97132fe834dfb953b92948841948e021d5063::" providerId="AD" clId="Web-{3C131DC1-411D-20F6-536A-ED16EC7D7D6E}" dt="2025-03-04T06:07:56.654" v="372" actId="20577"/>
        <pc:sldMkLst>
          <pc:docMk/>
          <pc:sldMk cId="741282720" sldId="394"/>
        </pc:sldMkLst>
        <pc:spChg chg="mod">
          <ac:chgData name="Guest User" userId="S::urn:spo:anon#dd308de5255a0e07818a1d35bae97132fe834dfb953b92948841948e021d5063::" providerId="AD" clId="Web-{3C131DC1-411D-20F6-536A-ED16EC7D7D6E}" dt="2025-03-04T06:07:56.654" v="372" actId="20577"/>
          <ac:spMkLst>
            <pc:docMk/>
            <pc:sldMk cId="741282720" sldId="394"/>
            <ac:spMk id="3" creationId="{62EB8AE9-3C7F-654E-7F1F-06EFCE53551B}"/>
          </ac:spMkLst>
        </pc:spChg>
      </pc:sldChg>
    </pc:docChg>
  </pc:docChgLst>
  <pc:docChgLst>
    <pc:chgData name="Beatriz Guerrero" userId="S::beatriz_guerrero@ci.richmond.ca.us::67aaf6ed-f979-44e0-8fb2-c4749f02abfb" providerId="AD" clId="Web-{750729F0-B404-089E-0143-132D3BBDE5EF}"/>
    <pc:docChg chg="modSld">
      <pc:chgData name="Beatriz Guerrero" userId="S::beatriz_guerrero@ci.richmond.ca.us::67aaf6ed-f979-44e0-8fb2-c4749f02abfb" providerId="AD" clId="Web-{750729F0-B404-089E-0143-132D3BBDE5EF}" dt="2024-04-22T23:08:42.849" v="19" actId="20577"/>
      <pc:docMkLst>
        <pc:docMk/>
      </pc:docMkLst>
      <pc:sldChg chg="modSp">
        <pc:chgData name="Beatriz Guerrero" userId="S::beatriz_guerrero@ci.richmond.ca.us::67aaf6ed-f979-44e0-8fb2-c4749f02abfb" providerId="AD" clId="Web-{750729F0-B404-089E-0143-132D3BBDE5EF}" dt="2024-04-22T23:08:42.849" v="19" actId="20577"/>
        <pc:sldMkLst>
          <pc:docMk/>
          <pc:sldMk cId="3787884324" sldId="373"/>
        </pc:sldMkLst>
      </pc:sldChg>
    </pc:docChg>
  </pc:docChgLst>
  <pc:docChgLst>
    <pc:chgData name="Beatriz Guerrero" userId="S::beatriz_guerrero@ci.richmond.ca.us::67aaf6ed-f979-44e0-8fb2-c4749f02abfb" providerId="AD" clId="Web-{EB5E566F-BF36-8E50-D3B8-61BD27EAA385}"/>
    <pc:docChg chg="modSld">
      <pc:chgData name="Beatriz Guerrero" userId="S::beatriz_guerrero@ci.richmond.ca.us::67aaf6ed-f979-44e0-8fb2-c4749f02abfb" providerId="AD" clId="Web-{EB5E566F-BF36-8E50-D3B8-61BD27EAA385}" dt="2024-05-01T15:23:48.584" v="162" actId="20577"/>
      <pc:docMkLst>
        <pc:docMk/>
      </pc:docMkLst>
      <pc:sldChg chg="modSp">
        <pc:chgData name="Beatriz Guerrero" userId="S::beatriz_guerrero@ci.richmond.ca.us::67aaf6ed-f979-44e0-8fb2-c4749f02abfb" providerId="AD" clId="Web-{EB5E566F-BF36-8E50-D3B8-61BD27EAA385}" dt="2024-04-30T21:58:23.973" v="122" actId="20577"/>
        <pc:sldMkLst>
          <pc:docMk/>
          <pc:sldMk cId="1084912077" sldId="369"/>
        </pc:sldMkLst>
      </pc:sldChg>
      <pc:sldChg chg="modSp">
        <pc:chgData name="Beatriz Guerrero" userId="S::beatriz_guerrero@ci.richmond.ca.us::67aaf6ed-f979-44e0-8fb2-c4749f02abfb" providerId="AD" clId="Web-{EB5E566F-BF36-8E50-D3B8-61BD27EAA385}" dt="2024-04-30T21:59:44.067" v="145" actId="20577"/>
        <pc:sldMkLst>
          <pc:docMk/>
          <pc:sldMk cId="159060872" sldId="370"/>
        </pc:sldMkLst>
      </pc:sldChg>
    </pc:docChg>
  </pc:docChgLst>
  <pc:docChgLst>
    <pc:chgData name="Guest User" userId="S::urn:spo:anon#98cbafe9fd13de0f807c02020b58a8629fb137f7a0b6f49457d9a99c16a5fbbf::" providerId="AD" clId="Web-{2AFD0F44-D14F-0623-1D4D-7EFA0B24FB54}"/>
    <pc:docChg chg="sldOrd">
      <pc:chgData name="Guest User" userId="S::urn:spo:anon#98cbafe9fd13de0f807c02020b58a8629fb137f7a0b6f49457d9a99c16a5fbbf::" providerId="AD" clId="Web-{2AFD0F44-D14F-0623-1D4D-7EFA0B24FB54}" dt="2024-04-23T16:55:15.538" v="0"/>
      <pc:docMkLst>
        <pc:docMk/>
      </pc:docMkLst>
      <pc:sldChg chg="ord">
        <pc:chgData name="Guest User" userId="S::urn:spo:anon#98cbafe9fd13de0f807c02020b58a8629fb137f7a0b6f49457d9a99c16a5fbbf::" providerId="AD" clId="Web-{2AFD0F44-D14F-0623-1D4D-7EFA0B24FB54}" dt="2024-04-23T16:55:15.538" v="0"/>
        <pc:sldMkLst>
          <pc:docMk/>
          <pc:sldMk cId="1246568473" sldId="362"/>
        </pc:sldMkLst>
      </pc:sldChg>
    </pc:docChg>
  </pc:docChgLst>
  <pc:docChgLst>
    <pc:chgData name="Alice Bruno" userId="S::a.bruno_berkeley.edu#ext#@corcaus.onmicrosoft.com::9f95343b-422f-43c9-b893-898c466114c2" providerId="AD" clId="Web-{3E5A4328-1F71-8D93-1880-DB678F58B145}"/>
    <pc:docChg chg="modSld">
      <pc:chgData name="Alice Bruno" userId="S::a.bruno_berkeley.edu#ext#@corcaus.onmicrosoft.com::9f95343b-422f-43c9-b893-898c466114c2" providerId="AD" clId="Web-{3E5A4328-1F71-8D93-1880-DB678F58B145}" dt="2025-03-04T18:44:29.630" v="228" actId="20577"/>
      <pc:docMkLst>
        <pc:docMk/>
      </pc:docMkLst>
      <pc:sldChg chg="modSp">
        <pc:chgData name="Alice Bruno" userId="S::a.bruno_berkeley.edu#ext#@corcaus.onmicrosoft.com::9f95343b-422f-43c9-b893-898c466114c2" providerId="AD" clId="Web-{3E5A4328-1F71-8D93-1880-DB678F58B145}" dt="2025-03-04T18:44:29.630" v="228" actId="20577"/>
        <pc:sldMkLst>
          <pc:docMk/>
          <pc:sldMk cId="499757999" sldId="371"/>
        </pc:sldMkLst>
        <pc:spChg chg="mod">
          <ac:chgData name="Alice Bruno" userId="S::a.bruno_berkeley.edu#ext#@corcaus.onmicrosoft.com::9f95343b-422f-43c9-b893-898c466114c2" providerId="AD" clId="Web-{3E5A4328-1F71-8D93-1880-DB678F58B145}" dt="2025-03-04T18:44:29.630" v="228" actId="20577"/>
          <ac:spMkLst>
            <pc:docMk/>
            <pc:sldMk cId="499757999" sldId="371"/>
            <ac:spMk id="3" creationId="{62EB8AE9-3C7F-654E-7F1F-06EFCE53551B}"/>
          </ac:spMkLst>
        </pc:spChg>
      </pc:sldChg>
    </pc:docChg>
  </pc:docChgLst>
  <pc:docChgLst>
    <pc:chgData name="Guest User" userId="S::urn:spo:anon#e408f8a5414733bb8ddc938564f7f4fe7fffa3d76447aa70776c5204a2808718::" providerId="AD" clId="Web-{5D4F301F-7D6C-6DF7-975D-500B955CF5D0}"/>
    <pc:docChg chg="modSld">
      <pc:chgData name="Guest User" userId="S::urn:spo:anon#e408f8a5414733bb8ddc938564f7f4fe7fffa3d76447aa70776c5204a2808718::" providerId="AD" clId="Web-{5D4F301F-7D6C-6DF7-975D-500B955CF5D0}" dt="2024-06-03T23:03:04.465" v="201" actId="20577"/>
      <pc:docMkLst>
        <pc:docMk/>
      </pc:docMkLst>
      <pc:sldChg chg="modSp">
        <pc:chgData name="Guest User" userId="S::urn:spo:anon#e408f8a5414733bb8ddc938564f7f4fe7fffa3d76447aa70776c5204a2808718::" providerId="AD" clId="Web-{5D4F301F-7D6C-6DF7-975D-500B955CF5D0}" dt="2024-06-03T23:03:04.465" v="201" actId="20577"/>
        <pc:sldMkLst>
          <pc:docMk/>
          <pc:sldMk cId="1246568473" sldId="362"/>
        </pc:sldMkLst>
      </pc:sldChg>
    </pc:docChg>
  </pc:docChgLst>
  <pc:docChgLst>
    <pc:chgData name="Alice Bruno" userId="S::a.bruno_berkeley.edu#ext#@corcaus.onmicrosoft.com::9f95343b-422f-43c9-b893-898c466114c2" providerId="AD" clId="Web-{CE02C0C5-93E7-736B-A43C-1B186B33D937}"/>
    <pc:docChg chg="modSld">
      <pc:chgData name="Alice Bruno" userId="S::a.bruno_berkeley.edu#ext#@corcaus.onmicrosoft.com::9f95343b-422f-43c9-b893-898c466114c2" providerId="AD" clId="Web-{CE02C0C5-93E7-736B-A43C-1B186B33D937}" dt="2024-04-25T23:00:10.764" v="255" actId="20577"/>
      <pc:docMkLst>
        <pc:docMk/>
      </pc:docMkLst>
      <pc:sldChg chg="modSp">
        <pc:chgData name="Alice Bruno" userId="S::a.bruno_berkeley.edu#ext#@corcaus.onmicrosoft.com::9f95343b-422f-43c9-b893-898c466114c2" providerId="AD" clId="Web-{CE02C0C5-93E7-736B-A43C-1B186B33D937}" dt="2024-04-25T23:00:10.764" v="255" actId="20577"/>
        <pc:sldMkLst>
          <pc:docMk/>
          <pc:sldMk cId="499757999" sldId="371"/>
        </pc:sldMkLst>
      </pc:sldChg>
    </pc:docChg>
  </pc:docChgLst>
  <pc:docChgLst>
    <pc:chgData name="Alice Bruno" userId="S::a.bruno_berkeley.edu#ext#@corcaus.onmicrosoft.com::9f95343b-422f-43c9-b893-898c466114c2" providerId="AD" clId="Web-{DCEB34F9-0EFE-063A-80C0-BC3825820232}"/>
    <pc:docChg chg="modSld">
      <pc:chgData name="Alice Bruno" userId="S::a.bruno_berkeley.edu#ext#@corcaus.onmicrosoft.com::9f95343b-422f-43c9-b893-898c466114c2" providerId="AD" clId="Web-{DCEB34F9-0EFE-063A-80C0-BC3825820232}" dt="2024-06-04T22:19:53.014" v="259" actId="20577"/>
      <pc:docMkLst>
        <pc:docMk/>
      </pc:docMkLst>
      <pc:sldChg chg="modSp">
        <pc:chgData name="Alice Bruno" userId="S::a.bruno_berkeley.edu#ext#@corcaus.onmicrosoft.com::9f95343b-422f-43c9-b893-898c466114c2" providerId="AD" clId="Web-{DCEB34F9-0EFE-063A-80C0-BC3825820232}" dt="2024-06-04T22:19:53.014" v="259" actId="20577"/>
        <pc:sldMkLst>
          <pc:docMk/>
          <pc:sldMk cId="499757999" sldId="371"/>
        </pc:sldMkLst>
      </pc:sldChg>
    </pc:docChg>
  </pc:docChgLst>
  <pc:docChgLst>
    <pc:chgData name="chito" userId="S::chito_urbantilth.org#ext#@corcaus.onmicrosoft.com::532d80a8-da42-4cbb-b5a7-c80d82293245" providerId="AD" clId="Web-{2B579C5F-3E9C-67EF-EA18-1E5318D2AC3B}"/>
    <pc:docChg chg="modSld">
      <pc:chgData name="chito" userId="S::chito_urbantilth.org#ext#@corcaus.onmicrosoft.com::532d80a8-da42-4cbb-b5a7-c80d82293245" providerId="AD" clId="Web-{2B579C5F-3E9C-67EF-EA18-1E5318D2AC3B}" dt="2025-02-27T22:17:10.914" v="461" actId="20577"/>
      <pc:docMkLst>
        <pc:docMk/>
      </pc:docMkLst>
      <pc:sldChg chg="modSp">
        <pc:chgData name="chito" userId="S::chito_urbantilth.org#ext#@corcaus.onmicrosoft.com::532d80a8-da42-4cbb-b5a7-c80d82293245" providerId="AD" clId="Web-{2B579C5F-3E9C-67EF-EA18-1E5318D2AC3B}" dt="2025-02-27T22:17:10.914" v="461" actId="20577"/>
        <pc:sldMkLst>
          <pc:docMk/>
          <pc:sldMk cId="3536701632" sldId="364"/>
        </pc:sldMkLst>
        <pc:spChg chg="mod">
          <ac:chgData name="chito" userId="S::chito_urbantilth.org#ext#@corcaus.onmicrosoft.com::532d80a8-da42-4cbb-b5a7-c80d82293245" providerId="AD" clId="Web-{2B579C5F-3E9C-67EF-EA18-1E5318D2AC3B}" dt="2025-02-27T22:17:10.914" v="461" actId="20577"/>
          <ac:spMkLst>
            <pc:docMk/>
            <pc:sldMk cId="3536701632" sldId="364"/>
            <ac:spMk id="3" creationId="{62EB8AE9-3C7F-654E-7F1F-06EFCE53551B}"/>
          </ac:spMkLst>
        </pc:spChg>
      </pc:sldChg>
      <pc:sldChg chg="modSp">
        <pc:chgData name="chito" userId="S::chito_urbantilth.org#ext#@corcaus.onmicrosoft.com::532d80a8-da42-4cbb-b5a7-c80d82293245" providerId="AD" clId="Web-{2B579C5F-3E9C-67EF-EA18-1E5318D2AC3B}" dt="2025-02-27T22:14:58.022" v="379" actId="20577"/>
        <pc:sldMkLst>
          <pc:docMk/>
          <pc:sldMk cId="801964473" sldId="365"/>
        </pc:sldMkLst>
        <pc:spChg chg="mod">
          <ac:chgData name="chito" userId="S::chito_urbantilth.org#ext#@corcaus.onmicrosoft.com::532d80a8-da42-4cbb-b5a7-c80d82293245" providerId="AD" clId="Web-{2B579C5F-3E9C-67EF-EA18-1E5318D2AC3B}" dt="2025-02-27T22:14:58.022" v="379" actId="20577"/>
          <ac:spMkLst>
            <pc:docMk/>
            <pc:sldMk cId="801964473" sldId="365"/>
            <ac:spMk id="3" creationId="{62EB8AE9-3C7F-654E-7F1F-06EFCE53551B}"/>
          </ac:spMkLst>
        </pc:spChg>
      </pc:sldChg>
    </pc:docChg>
  </pc:docChgLst>
  <pc:docChgLst>
    <pc:chgData name="Guest User" userId="S::urn:spo:anon#e408f8a5414733bb8ddc938564f7f4fe7fffa3d76447aa70776c5204a2808718::" providerId="AD" clId="Web-{D1791F09-0EBD-36FE-30CF-161502C18AD7}"/>
    <pc:docChg chg="modSld">
      <pc:chgData name="Guest User" userId="S::urn:spo:anon#e408f8a5414733bb8ddc938564f7f4fe7fffa3d76447aa70776c5204a2808718::" providerId="AD" clId="Web-{D1791F09-0EBD-36FE-30CF-161502C18AD7}" dt="2024-05-28T18:43:05.260" v="418" actId="20577"/>
      <pc:docMkLst>
        <pc:docMk/>
      </pc:docMkLst>
      <pc:sldChg chg="modSp">
        <pc:chgData name="Guest User" userId="S::urn:spo:anon#e408f8a5414733bb8ddc938564f7f4fe7fffa3d76447aa70776c5204a2808718::" providerId="AD" clId="Web-{D1791F09-0EBD-36FE-30CF-161502C18AD7}" dt="2024-05-28T17:21:34.660" v="73" actId="20577"/>
        <pc:sldMkLst>
          <pc:docMk/>
          <pc:sldMk cId="3536701632" sldId="364"/>
        </pc:sldMkLst>
      </pc:sldChg>
      <pc:sldChg chg="modSp">
        <pc:chgData name="Guest User" userId="S::urn:spo:anon#e408f8a5414733bb8ddc938564f7f4fe7fffa3d76447aa70776c5204a2808718::" providerId="AD" clId="Web-{D1791F09-0EBD-36FE-30CF-161502C18AD7}" dt="2024-05-28T18:43:05.260" v="418" actId="20577"/>
        <pc:sldMkLst>
          <pc:docMk/>
          <pc:sldMk cId="801964473" sldId="365"/>
        </pc:sldMkLst>
      </pc:sldChg>
    </pc:docChg>
  </pc:docChgLst>
  <pc:docChgLst>
    <pc:chgData name="Adrian Bernal" userId="d6befd46-073f-4aa2-a486-1647463916bd" providerId="ADAL" clId="{D1DEE176-C5FE-4CF6-80AF-6665BDD024A2}"/>
    <pc:docChg chg="modSld">
      <pc:chgData name="Adrian Bernal" userId="d6befd46-073f-4aa2-a486-1647463916bd" providerId="ADAL" clId="{D1DEE176-C5FE-4CF6-80AF-6665BDD024A2}" dt="2024-06-21T23:00:55.959" v="8" actId="20577"/>
      <pc:docMkLst>
        <pc:docMk/>
      </pc:docMkLst>
      <pc:sldChg chg="modSp">
        <pc:chgData name="Adrian Bernal" userId="d6befd46-073f-4aa2-a486-1647463916bd" providerId="ADAL" clId="{D1DEE176-C5FE-4CF6-80AF-6665BDD024A2}" dt="2024-06-21T23:00:55.959" v="8" actId="20577"/>
        <pc:sldMkLst>
          <pc:docMk/>
          <pc:sldMk cId="791005041" sldId="274"/>
        </pc:sldMkLst>
      </pc:sldChg>
    </pc:docChg>
  </pc:docChgLst>
  <pc:docChgLst>
    <pc:chgData name="Alice Bruno" userId="S::a.bruno_berkeley.edu#ext#@corcaus.onmicrosoft.com::9f95343b-422f-43c9-b893-898c466114c2" providerId="AD" clId="Web-{27AEE755-F9D2-1D7E-1D4D-58798C5C5ED6}"/>
    <pc:docChg chg="modSld">
      <pc:chgData name="Alice Bruno" userId="S::a.bruno_berkeley.edu#ext#@corcaus.onmicrosoft.com::9f95343b-422f-43c9-b893-898c466114c2" providerId="AD" clId="Web-{27AEE755-F9D2-1D7E-1D4D-58798C5C5ED6}" dt="2024-04-25T23:31:00.807" v="48" actId="20577"/>
      <pc:docMkLst>
        <pc:docMk/>
      </pc:docMkLst>
      <pc:sldChg chg="modSp">
        <pc:chgData name="Alice Bruno" userId="S::a.bruno_berkeley.edu#ext#@corcaus.onmicrosoft.com::9f95343b-422f-43c9-b893-898c466114c2" providerId="AD" clId="Web-{27AEE755-F9D2-1D7E-1D4D-58798C5C5ED6}" dt="2024-04-25T23:31:00.807" v="48" actId="20577"/>
        <pc:sldMkLst>
          <pc:docMk/>
          <pc:sldMk cId="499757999" sldId="371"/>
        </pc:sldMkLst>
      </pc:sldChg>
    </pc:docChg>
  </pc:docChgLst>
  <pc:docChgLst>
    <pc:chgData name="Guest User" userId="S::urn:spo:anon#dd308de5255a0e07818a1d35bae97132fe834dfb953b92948841948e021d5063::" providerId="AD" clId="Web-{E85D0181-055E-FF35-A11B-C8BD1CAB08D2}"/>
    <pc:docChg chg="modSld">
      <pc:chgData name="Guest User" userId="S::urn:spo:anon#dd308de5255a0e07818a1d35bae97132fe834dfb953b92948841948e021d5063::" providerId="AD" clId="Web-{E85D0181-055E-FF35-A11B-C8BD1CAB08D2}" dt="2025-03-06T01:51:01.180" v="135" actId="1076"/>
      <pc:docMkLst>
        <pc:docMk/>
      </pc:docMkLst>
      <pc:sldChg chg="addSp delSp modSp">
        <pc:chgData name="Guest User" userId="S::urn:spo:anon#dd308de5255a0e07818a1d35bae97132fe834dfb953b92948841948e021d5063::" providerId="AD" clId="Web-{E85D0181-055E-FF35-A11B-C8BD1CAB08D2}" dt="2025-03-06T01:51:01.180" v="135" actId="1076"/>
        <pc:sldMkLst>
          <pc:docMk/>
          <pc:sldMk cId="4064895236" sldId="450"/>
        </pc:sldMkLst>
        <pc:spChg chg="del">
          <ac:chgData name="Guest User" userId="S::urn:spo:anon#dd308de5255a0e07818a1d35bae97132fe834dfb953b92948841948e021d5063::" providerId="AD" clId="Web-{E85D0181-055E-FF35-A11B-C8BD1CAB08D2}" dt="2025-03-06T01:50:38.930" v="133"/>
          <ac:spMkLst>
            <pc:docMk/>
            <pc:sldMk cId="4064895236" sldId="450"/>
            <ac:spMk id="4" creationId="{971CD1DA-283A-10B2-A7F1-184AFB0FF80D}"/>
          </ac:spMkLst>
        </pc:spChg>
        <pc:spChg chg="add mod">
          <ac:chgData name="Guest User" userId="S::urn:spo:anon#dd308de5255a0e07818a1d35bae97132fe834dfb953b92948841948e021d5063::" providerId="AD" clId="Web-{E85D0181-055E-FF35-A11B-C8BD1CAB08D2}" dt="2025-03-06T01:49:59.679" v="129" actId="14100"/>
          <ac:spMkLst>
            <pc:docMk/>
            <pc:sldMk cId="4064895236" sldId="450"/>
            <ac:spMk id="6" creationId="{894A85E1-4DE8-9835-4F92-026923DDB1E3}"/>
          </ac:spMkLst>
        </pc:spChg>
        <pc:spChg chg="mod">
          <ac:chgData name="Guest User" userId="S::urn:spo:anon#dd308de5255a0e07818a1d35bae97132fe834dfb953b92948841948e021d5063::" providerId="AD" clId="Web-{E85D0181-055E-FF35-A11B-C8BD1CAB08D2}" dt="2025-03-06T01:50:50.820" v="134" actId="1076"/>
          <ac:spMkLst>
            <pc:docMk/>
            <pc:sldMk cId="4064895236" sldId="450"/>
            <ac:spMk id="13" creationId="{588204C0-13EE-5C61-8E4D-FB9C003CAD93}"/>
          </ac:spMkLst>
        </pc:spChg>
        <pc:picChg chg="mod modCrop">
          <ac:chgData name="Guest User" userId="S::urn:spo:anon#dd308de5255a0e07818a1d35bae97132fe834dfb953b92948841948e021d5063::" providerId="AD" clId="Web-{E85D0181-055E-FF35-A11B-C8BD1CAB08D2}" dt="2025-03-06T01:51:01.180" v="135" actId="1076"/>
          <ac:picMkLst>
            <pc:docMk/>
            <pc:sldMk cId="4064895236" sldId="450"/>
            <ac:picMk id="2" creationId="{6F98F591-1805-FF4E-0D13-1C7F3CED1D3A}"/>
          </ac:picMkLst>
        </pc:picChg>
      </pc:sldChg>
    </pc:docChg>
  </pc:docChgLst>
  <pc:docChgLst>
    <pc:chgData name="Guest User" userId="S::urn:spo:anon#e408f8a5414733bb8ddc938564f7f4fe7fffa3d76447aa70776c5204a2808718::" providerId="AD" clId="Web-{EAF0EEB1-707C-79D5-8280-CA229E07A2A1}"/>
    <pc:docChg chg="modSld">
      <pc:chgData name="Guest User" userId="S::urn:spo:anon#e408f8a5414733bb8ddc938564f7f4fe7fffa3d76447aa70776c5204a2808718::" providerId="AD" clId="Web-{EAF0EEB1-707C-79D5-8280-CA229E07A2A1}" dt="2024-05-25T00:22:44.186" v="112" actId="20577"/>
      <pc:docMkLst>
        <pc:docMk/>
      </pc:docMkLst>
      <pc:sldChg chg="modSp">
        <pc:chgData name="Guest User" userId="S::urn:spo:anon#e408f8a5414733bb8ddc938564f7f4fe7fffa3d76447aa70776c5204a2808718::" providerId="AD" clId="Web-{EAF0EEB1-707C-79D5-8280-CA229E07A2A1}" dt="2024-05-25T00:22:44.186" v="112" actId="20577"/>
        <pc:sldMkLst>
          <pc:docMk/>
          <pc:sldMk cId="2250815403" sldId="366"/>
        </pc:sldMkLst>
      </pc:sldChg>
    </pc:docChg>
  </pc:docChgLst>
  <pc:docChgLst>
    <pc:chgData name="Matias Eusterbrock" userId="S::matias_eusterbrock@ci.richmond.ca.us::2acf7dc6-60d3-46b4-9083-a8db0d85c52f" providerId="AD" clId="Web-{00FF3439-D179-943F-12BE-FDAF83D763A9}"/>
    <pc:docChg chg="addSld modSld">
      <pc:chgData name="Matias Eusterbrock" userId="S::matias_eusterbrock@ci.richmond.ca.us::2acf7dc6-60d3-46b4-9083-a8db0d85c52f" providerId="AD" clId="Web-{00FF3439-D179-943F-12BE-FDAF83D763A9}" dt="2025-02-18T23:19:00.563" v="106" actId="20577"/>
      <pc:docMkLst>
        <pc:docMk/>
      </pc:docMkLst>
      <pc:sldChg chg="modSp">
        <pc:chgData name="Matias Eusterbrock" userId="S::matias_eusterbrock@ci.richmond.ca.us::2acf7dc6-60d3-46b4-9083-a8db0d85c52f" providerId="AD" clId="Web-{00FF3439-D179-943F-12BE-FDAF83D763A9}" dt="2025-02-18T23:17:43.859" v="7" actId="20577"/>
        <pc:sldMkLst>
          <pc:docMk/>
          <pc:sldMk cId="3787884324" sldId="373"/>
        </pc:sldMkLst>
        <pc:spChg chg="mod">
          <ac:chgData name="Matias Eusterbrock" userId="S::matias_eusterbrock@ci.richmond.ca.us::2acf7dc6-60d3-46b4-9083-a8db0d85c52f" providerId="AD" clId="Web-{00FF3439-D179-943F-12BE-FDAF83D763A9}" dt="2025-02-18T23:17:43.859" v="7" actId="20577"/>
          <ac:spMkLst>
            <pc:docMk/>
            <pc:sldMk cId="3787884324" sldId="373"/>
            <ac:spMk id="2" creationId="{0B653A10-04B5-8CFA-DC96-99D573FC2481}"/>
          </ac:spMkLst>
        </pc:spChg>
      </pc:sldChg>
      <pc:sldChg chg="delSp modSp">
        <pc:chgData name="Matias Eusterbrock" userId="S::matias_eusterbrock@ci.richmond.ca.us::2acf7dc6-60d3-46b4-9083-a8db0d85c52f" providerId="AD" clId="Web-{00FF3439-D179-943F-12BE-FDAF83D763A9}" dt="2025-02-18T23:18:00.531" v="29" actId="20577"/>
        <pc:sldMkLst>
          <pc:docMk/>
          <pc:sldMk cId="2047995120" sldId="388"/>
        </pc:sldMkLst>
        <pc:spChg chg="mod">
          <ac:chgData name="Matias Eusterbrock" userId="S::matias_eusterbrock@ci.richmond.ca.us::2acf7dc6-60d3-46b4-9083-a8db0d85c52f" providerId="AD" clId="Web-{00FF3439-D179-943F-12BE-FDAF83D763A9}" dt="2025-02-18T23:18:00.531" v="29" actId="20577"/>
          <ac:spMkLst>
            <pc:docMk/>
            <pc:sldMk cId="2047995120" sldId="388"/>
            <ac:spMk id="3" creationId="{302844EA-6507-867D-36EB-FB00F8365C4F}"/>
          </ac:spMkLst>
        </pc:spChg>
      </pc:sldChg>
      <pc:sldChg chg="delSp modSp">
        <pc:chgData name="Matias Eusterbrock" userId="S::matias_eusterbrock@ci.richmond.ca.us::2acf7dc6-60d3-46b4-9083-a8db0d85c52f" providerId="AD" clId="Web-{00FF3439-D179-943F-12BE-FDAF83D763A9}" dt="2025-02-18T23:18:39.750" v="73"/>
        <pc:sldMkLst>
          <pc:docMk/>
          <pc:sldMk cId="1715754008" sldId="393"/>
        </pc:sldMkLst>
        <pc:spChg chg="mod">
          <ac:chgData name="Matias Eusterbrock" userId="S::matias_eusterbrock@ci.richmond.ca.us::2acf7dc6-60d3-46b4-9083-a8db0d85c52f" providerId="AD" clId="Web-{00FF3439-D179-943F-12BE-FDAF83D763A9}" dt="2025-02-18T23:18:30.938" v="69" actId="20577"/>
          <ac:spMkLst>
            <pc:docMk/>
            <pc:sldMk cId="1715754008" sldId="393"/>
            <ac:spMk id="3" creationId="{302844EA-6507-867D-36EB-FB00F8365C4F}"/>
          </ac:spMkLst>
        </pc:spChg>
      </pc:sldChg>
      <pc:sldChg chg="modSp add replId">
        <pc:chgData name="Matias Eusterbrock" userId="S::matias_eusterbrock@ci.richmond.ca.us::2acf7dc6-60d3-46b4-9083-a8db0d85c52f" providerId="AD" clId="Web-{00FF3439-D179-943F-12BE-FDAF83D763A9}" dt="2025-02-18T23:18:54.922" v="83" actId="1076"/>
        <pc:sldMkLst>
          <pc:docMk/>
          <pc:sldMk cId="1955167142" sldId="396"/>
        </pc:sldMkLst>
        <pc:spChg chg="mod">
          <ac:chgData name="Matias Eusterbrock" userId="S::matias_eusterbrock@ci.richmond.ca.us::2acf7dc6-60d3-46b4-9083-a8db0d85c52f" providerId="AD" clId="Web-{00FF3439-D179-943F-12BE-FDAF83D763A9}" dt="2025-02-18T23:18:54.922" v="83" actId="1076"/>
          <ac:spMkLst>
            <pc:docMk/>
            <pc:sldMk cId="1955167142" sldId="396"/>
            <ac:spMk id="3" creationId="{2D996257-146E-3D7D-77F6-A50DEB7BF8F5}"/>
          </ac:spMkLst>
        </pc:spChg>
      </pc:sldChg>
      <pc:sldChg chg="modSp add replId">
        <pc:chgData name="Matias Eusterbrock" userId="S::matias_eusterbrock@ci.richmond.ca.us::2acf7dc6-60d3-46b4-9083-a8db0d85c52f" providerId="AD" clId="Web-{00FF3439-D179-943F-12BE-FDAF83D763A9}" dt="2025-02-18T23:19:00.563" v="106" actId="20577"/>
        <pc:sldMkLst>
          <pc:docMk/>
          <pc:sldMk cId="3730760385" sldId="397"/>
        </pc:sldMkLst>
        <pc:spChg chg="mod">
          <ac:chgData name="Matias Eusterbrock" userId="S::matias_eusterbrock@ci.richmond.ca.us::2acf7dc6-60d3-46b4-9083-a8db0d85c52f" providerId="AD" clId="Web-{00FF3439-D179-943F-12BE-FDAF83D763A9}" dt="2025-02-18T23:19:00.563" v="106" actId="20577"/>
          <ac:spMkLst>
            <pc:docMk/>
            <pc:sldMk cId="3730760385" sldId="397"/>
            <ac:spMk id="3" creationId="{95DCD00E-1DA3-8780-B70E-A6CEE20F09E3}"/>
          </ac:spMkLst>
        </pc:spChg>
      </pc:sldChg>
    </pc:docChg>
  </pc:docChgLst>
  <pc:docChgLst>
    <pc:chgData name="Beatriz Guerrero" userId="S::beatriz_guerrero@ci.richmond.ca.us::67aaf6ed-f979-44e0-8fb2-c4749f02abfb" providerId="AD" clId="Web-{3CCEA24F-5C30-48F2-7436-01F84D225DCB}"/>
    <pc:docChg chg="addSld delSld modSld addSection delSection">
      <pc:chgData name="Beatriz Guerrero" userId="S::beatriz_guerrero@ci.richmond.ca.us::67aaf6ed-f979-44e0-8fb2-c4749f02abfb" providerId="AD" clId="Web-{3CCEA24F-5C30-48F2-7436-01F84D225DCB}" dt="2025-03-04T01:19:07.004" v="550" actId="20577"/>
      <pc:docMkLst>
        <pc:docMk/>
      </pc:docMkLst>
      <pc:sldChg chg="add">
        <pc:chgData name="Beatriz Guerrero" userId="S::beatriz_guerrero@ci.richmond.ca.us::67aaf6ed-f979-44e0-8fb2-c4749f02abfb" providerId="AD" clId="Web-{3CCEA24F-5C30-48F2-7436-01F84D225DCB}" dt="2025-03-04T00:25:39.507" v="308"/>
        <pc:sldMkLst>
          <pc:docMk/>
          <pc:sldMk cId="2435399721" sldId="256"/>
        </pc:sldMkLst>
      </pc:sldChg>
      <pc:sldChg chg="add">
        <pc:chgData name="Beatriz Guerrero" userId="S::beatriz_guerrero@ci.richmond.ca.us::67aaf6ed-f979-44e0-8fb2-c4749f02abfb" providerId="AD" clId="Web-{3CCEA24F-5C30-48F2-7436-01F84D225DCB}" dt="2025-03-04T00:25:39.617" v="309"/>
        <pc:sldMkLst>
          <pc:docMk/>
          <pc:sldMk cId="320585659" sldId="257"/>
        </pc:sldMkLst>
      </pc:sldChg>
      <pc:sldChg chg="add">
        <pc:chgData name="Beatriz Guerrero" userId="S::beatriz_guerrero@ci.richmond.ca.us::67aaf6ed-f979-44e0-8fb2-c4749f02abfb" providerId="AD" clId="Web-{3CCEA24F-5C30-48F2-7436-01F84D225DCB}" dt="2025-03-04T00:25:39.710" v="310"/>
        <pc:sldMkLst>
          <pc:docMk/>
          <pc:sldMk cId="1392481313" sldId="260"/>
        </pc:sldMkLst>
      </pc:sldChg>
      <pc:sldChg chg="modSp">
        <pc:chgData name="Beatriz Guerrero" userId="S::beatriz_guerrero@ci.richmond.ca.us::67aaf6ed-f979-44e0-8fb2-c4749f02abfb" providerId="AD" clId="Web-{3CCEA24F-5C30-48F2-7436-01F84D225DCB}" dt="2025-03-04T01:03:18.105" v="343" actId="20577"/>
        <pc:sldMkLst>
          <pc:docMk/>
          <pc:sldMk cId="4105021240" sldId="357"/>
        </pc:sldMkLst>
        <pc:spChg chg="mod">
          <ac:chgData name="Beatriz Guerrero" userId="S::beatriz_guerrero@ci.richmond.ca.us::67aaf6ed-f979-44e0-8fb2-c4749f02abfb" providerId="AD" clId="Web-{3CCEA24F-5C30-48F2-7436-01F84D225DCB}" dt="2025-03-04T01:03:18.105" v="343"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3CCEA24F-5C30-48F2-7436-01F84D225DCB}" dt="2025-03-04T00:58:56.134" v="330" actId="20577"/>
        <pc:sldMkLst>
          <pc:docMk/>
          <pc:sldMk cId="426285808" sldId="358"/>
        </pc:sldMkLst>
        <pc:spChg chg="mod">
          <ac:chgData name="Beatriz Guerrero" userId="S::beatriz_guerrero@ci.richmond.ca.us::67aaf6ed-f979-44e0-8fb2-c4749f02abfb" providerId="AD" clId="Web-{3CCEA24F-5C30-48F2-7436-01F84D225DCB}" dt="2025-03-04T00:58:56.134" v="330" actId="20577"/>
          <ac:spMkLst>
            <pc:docMk/>
            <pc:sldMk cId="426285808" sldId="358"/>
            <ac:spMk id="3" creationId="{62EB8AE9-3C7F-654E-7F1F-06EFCE53551B}"/>
          </ac:spMkLst>
        </pc:spChg>
      </pc:sldChg>
      <pc:sldChg chg="modSp">
        <pc:chgData name="Beatriz Guerrero" userId="S::beatriz_guerrero@ci.richmond.ca.us::67aaf6ed-f979-44e0-8fb2-c4749f02abfb" providerId="AD" clId="Web-{3CCEA24F-5C30-48F2-7436-01F84D225DCB}" dt="2025-03-04T01:04:08.387" v="351" actId="20577"/>
        <pc:sldMkLst>
          <pc:docMk/>
          <pc:sldMk cId="2459958468" sldId="359"/>
        </pc:sldMkLst>
        <pc:spChg chg="mod">
          <ac:chgData name="Beatriz Guerrero" userId="S::beatriz_guerrero@ci.richmond.ca.us::67aaf6ed-f979-44e0-8fb2-c4749f02abfb" providerId="AD" clId="Web-{3CCEA24F-5C30-48F2-7436-01F84D225DCB}" dt="2025-03-04T01:04:08.387" v="351" actId="20577"/>
          <ac:spMkLst>
            <pc:docMk/>
            <pc:sldMk cId="2459958468" sldId="359"/>
            <ac:spMk id="3" creationId="{62EB8AE9-3C7F-654E-7F1F-06EFCE53551B}"/>
          </ac:spMkLst>
        </pc:spChg>
      </pc:sldChg>
      <pc:sldChg chg="modSp">
        <pc:chgData name="Beatriz Guerrero" userId="S::beatriz_guerrero@ci.richmond.ca.us::67aaf6ed-f979-44e0-8fb2-c4749f02abfb" providerId="AD" clId="Web-{3CCEA24F-5C30-48F2-7436-01F84D225DCB}" dt="2025-03-04T01:06:02.950" v="374" actId="20577"/>
        <pc:sldMkLst>
          <pc:docMk/>
          <pc:sldMk cId="75609733" sldId="360"/>
        </pc:sldMkLst>
        <pc:spChg chg="mod">
          <ac:chgData name="Beatriz Guerrero" userId="S::beatriz_guerrero@ci.richmond.ca.us::67aaf6ed-f979-44e0-8fb2-c4749f02abfb" providerId="AD" clId="Web-{3CCEA24F-5C30-48F2-7436-01F84D225DCB}" dt="2025-03-04T01:06:02.950" v="374" actId="20577"/>
          <ac:spMkLst>
            <pc:docMk/>
            <pc:sldMk cId="75609733" sldId="360"/>
            <ac:spMk id="3" creationId="{62EB8AE9-3C7F-654E-7F1F-06EFCE53551B}"/>
          </ac:spMkLst>
        </pc:spChg>
      </pc:sldChg>
      <pc:sldChg chg="modSp">
        <pc:chgData name="Beatriz Guerrero" userId="S::beatriz_guerrero@ci.richmond.ca.us::67aaf6ed-f979-44e0-8fb2-c4749f02abfb" providerId="AD" clId="Web-{3CCEA24F-5C30-48F2-7436-01F84D225DCB}" dt="2025-03-04T01:04:56.762" v="362" actId="20577"/>
        <pc:sldMkLst>
          <pc:docMk/>
          <pc:sldMk cId="1730085481" sldId="361"/>
        </pc:sldMkLst>
        <pc:spChg chg="mod">
          <ac:chgData name="Beatriz Guerrero" userId="S::beatriz_guerrero@ci.richmond.ca.us::67aaf6ed-f979-44e0-8fb2-c4749f02abfb" providerId="AD" clId="Web-{3CCEA24F-5C30-48F2-7436-01F84D225DCB}" dt="2025-03-04T01:04:56.762" v="362" actId="20577"/>
          <ac:spMkLst>
            <pc:docMk/>
            <pc:sldMk cId="1730085481" sldId="361"/>
            <ac:spMk id="3" creationId="{62EB8AE9-3C7F-654E-7F1F-06EFCE53551B}"/>
          </ac:spMkLst>
        </pc:spChg>
      </pc:sldChg>
      <pc:sldChg chg="modSp">
        <pc:chgData name="Beatriz Guerrero" userId="S::beatriz_guerrero@ci.richmond.ca.us::67aaf6ed-f979-44e0-8fb2-c4749f02abfb" providerId="AD" clId="Web-{3CCEA24F-5C30-48F2-7436-01F84D225DCB}" dt="2025-03-04T01:07:34.639" v="386" actId="20577"/>
        <pc:sldMkLst>
          <pc:docMk/>
          <pc:sldMk cId="1246568473" sldId="362"/>
        </pc:sldMkLst>
        <pc:spChg chg="mod">
          <ac:chgData name="Beatriz Guerrero" userId="S::beatriz_guerrero@ci.richmond.ca.us::67aaf6ed-f979-44e0-8fb2-c4749f02abfb" providerId="AD" clId="Web-{3CCEA24F-5C30-48F2-7436-01F84D225DCB}" dt="2025-03-04T01:07:34.639" v="386" actId="20577"/>
          <ac:spMkLst>
            <pc:docMk/>
            <pc:sldMk cId="1246568473" sldId="362"/>
            <ac:spMk id="3" creationId="{62EB8AE9-3C7F-654E-7F1F-06EFCE53551B}"/>
          </ac:spMkLst>
        </pc:spChg>
      </pc:sldChg>
      <pc:sldChg chg="modSp">
        <pc:chgData name="Beatriz Guerrero" userId="S::beatriz_guerrero@ci.richmond.ca.us::67aaf6ed-f979-44e0-8fb2-c4749f02abfb" providerId="AD" clId="Web-{3CCEA24F-5C30-48F2-7436-01F84D225DCB}" dt="2025-03-04T01:08:13.326" v="398" actId="20577"/>
        <pc:sldMkLst>
          <pc:docMk/>
          <pc:sldMk cId="19214237" sldId="363"/>
        </pc:sldMkLst>
        <pc:spChg chg="mod">
          <ac:chgData name="Beatriz Guerrero" userId="S::beatriz_guerrero@ci.richmond.ca.us::67aaf6ed-f979-44e0-8fb2-c4749f02abfb" providerId="AD" clId="Web-{3CCEA24F-5C30-48F2-7436-01F84D225DCB}" dt="2025-03-04T01:08:13.326" v="398" actId="20577"/>
          <ac:spMkLst>
            <pc:docMk/>
            <pc:sldMk cId="19214237" sldId="363"/>
            <ac:spMk id="3" creationId="{62EB8AE9-3C7F-654E-7F1F-06EFCE53551B}"/>
          </ac:spMkLst>
        </pc:spChg>
      </pc:sldChg>
      <pc:sldChg chg="modSp">
        <pc:chgData name="Beatriz Guerrero" userId="S::beatriz_guerrero@ci.richmond.ca.us::67aaf6ed-f979-44e0-8fb2-c4749f02abfb" providerId="AD" clId="Web-{3CCEA24F-5C30-48F2-7436-01F84D225DCB}" dt="2025-03-04T01:08:54.217" v="411" actId="20577"/>
        <pc:sldMkLst>
          <pc:docMk/>
          <pc:sldMk cId="3536701632" sldId="364"/>
        </pc:sldMkLst>
        <pc:spChg chg="mod">
          <ac:chgData name="Beatriz Guerrero" userId="S::beatriz_guerrero@ci.richmond.ca.us::67aaf6ed-f979-44e0-8fb2-c4749f02abfb" providerId="AD" clId="Web-{3CCEA24F-5C30-48F2-7436-01F84D225DCB}" dt="2025-03-04T01:08:54.217" v="411" actId="20577"/>
          <ac:spMkLst>
            <pc:docMk/>
            <pc:sldMk cId="3536701632" sldId="364"/>
            <ac:spMk id="3" creationId="{62EB8AE9-3C7F-654E-7F1F-06EFCE53551B}"/>
          </ac:spMkLst>
        </pc:spChg>
      </pc:sldChg>
      <pc:sldChg chg="modSp">
        <pc:chgData name="Beatriz Guerrero" userId="S::beatriz_guerrero@ci.richmond.ca.us::67aaf6ed-f979-44e0-8fb2-c4749f02abfb" providerId="AD" clId="Web-{3CCEA24F-5C30-48F2-7436-01F84D225DCB}" dt="2025-03-04T01:10:06.280" v="426" actId="20577"/>
        <pc:sldMkLst>
          <pc:docMk/>
          <pc:sldMk cId="801964473" sldId="365"/>
        </pc:sldMkLst>
        <pc:spChg chg="mod">
          <ac:chgData name="Beatriz Guerrero" userId="S::beatriz_guerrero@ci.richmond.ca.us::67aaf6ed-f979-44e0-8fb2-c4749f02abfb" providerId="AD" clId="Web-{3CCEA24F-5C30-48F2-7436-01F84D225DCB}" dt="2025-03-04T01:10:06.280" v="426" actId="20577"/>
          <ac:spMkLst>
            <pc:docMk/>
            <pc:sldMk cId="801964473" sldId="365"/>
            <ac:spMk id="3" creationId="{62EB8AE9-3C7F-654E-7F1F-06EFCE53551B}"/>
          </ac:spMkLst>
        </pc:spChg>
      </pc:sldChg>
      <pc:sldChg chg="modSp">
        <pc:chgData name="Beatriz Guerrero" userId="S::beatriz_guerrero@ci.richmond.ca.us::67aaf6ed-f979-44e0-8fb2-c4749f02abfb" providerId="AD" clId="Web-{3CCEA24F-5C30-48F2-7436-01F84D225DCB}" dt="2025-03-04T01:12:56.704" v="436" actId="20577"/>
        <pc:sldMkLst>
          <pc:docMk/>
          <pc:sldMk cId="2250815403" sldId="366"/>
        </pc:sldMkLst>
        <pc:spChg chg="mod">
          <ac:chgData name="Beatriz Guerrero" userId="S::beatriz_guerrero@ci.richmond.ca.us::67aaf6ed-f979-44e0-8fb2-c4749f02abfb" providerId="AD" clId="Web-{3CCEA24F-5C30-48F2-7436-01F84D225DCB}" dt="2025-03-04T01:12:56.704" v="436" actId="20577"/>
          <ac:spMkLst>
            <pc:docMk/>
            <pc:sldMk cId="2250815403" sldId="366"/>
            <ac:spMk id="3" creationId="{62EB8AE9-3C7F-654E-7F1F-06EFCE53551B}"/>
          </ac:spMkLst>
        </pc:spChg>
      </pc:sldChg>
      <pc:sldChg chg="modSp">
        <pc:chgData name="Beatriz Guerrero" userId="S::beatriz_guerrero@ci.richmond.ca.us::67aaf6ed-f979-44e0-8fb2-c4749f02abfb" providerId="AD" clId="Web-{3CCEA24F-5C30-48F2-7436-01F84D225DCB}" dt="2025-03-04T01:13:51.095" v="449" actId="20577"/>
        <pc:sldMkLst>
          <pc:docMk/>
          <pc:sldMk cId="2403369630" sldId="367"/>
        </pc:sldMkLst>
        <pc:spChg chg="mod">
          <ac:chgData name="Beatriz Guerrero" userId="S::beatriz_guerrero@ci.richmond.ca.us::67aaf6ed-f979-44e0-8fb2-c4749f02abfb" providerId="AD" clId="Web-{3CCEA24F-5C30-48F2-7436-01F84D225DCB}" dt="2025-03-04T01:13:51.095" v="449" actId="20577"/>
          <ac:spMkLst>
            <pc:docMk/>
            <pc:sldMk cId="2403369630" sldId="367"/>
            <ac:spMk id="3" creationId="{62EB8AE9-3C7F-654E-7F1F-06EFCE53551B}"/>
          </ac:spMkLst>
        </pc:spChg>
      </pc:sldChg>
      <pc:sldChg chg="addSp delSp modSp">
        <pc:chgData name="Beatriz Guerrero" userId="S::beatriz_guerrero@ci.richmond.ca.us::67aaf6ed-f979-44e0-8fb2-c4749f02abfb" providerId="AD" clId="Web-{3CCEA24F-5C30-48F2-7436-01F84D225DCB}" dt="2025-03-04T01:19:07.004" v="550" actId="20577"/>
        <pc:sldMkLst>
          <pc:docMk/>
          <pc:sldMk cId="1084912077" sldId="369"/>
        </pc:sldMkLst>
        <pc:spChg chg="mod">
          <ac:chgData name="Beatriz Guerrero" userId="S::beatriz_guerrero@ci.richmond.ca.us::67aaf6ed-f979-44e0-8fb2-c4749f02abfb" providerId="AD" clId="Web-{3CCEA24F-5C30-48F2-7436-01F84D225DCB}" dt="2025-03-04T01:19:07.004" v="550" actId="20577"/>
          <ac:spMkLst>
            <pc:docMk/>
            <pc:sldMk cId="1084912077" sldId="369"/>
            <ac:spMk id="3" creationId="{62EB8AE9-3C7F-654E-7F1F-06EFCE53551B}"/>
          </ac:spMkLst>
        </pc:spChg>
        <pc:graphicFrameChg chg="add del mod modGraphic">
          <ac:chgData name="Beatriz Guerrero" userId="S::beatriz_guerrero@ci.richmond.ca.us::67aaf6ed-f979-44e0-8fb2-c4749f02abfb" providerId="AD" clId="Web-{3CCEA24F-5C30-48F2-7436-01F84D225DCB}" dt="2025-03-04T01:17:27.269" v="494"/>
          <ac:graphicFrameMkLst>
            <pc:docMk/>
            <pc:sldMk cId="1084912077" sldId="369"/>
            <ac:graphicFrameMk id="6" creationId="{E2538F57-55A8-AE28-3018-92601E18944D}"/>
          </ac:graphicFrameMkLst>
        </pc:graphicFrameChg>
      </pc:sldChg>
      <pc:sldChg chg="modSp">
        <pc:chgData name="Beatriz Guerrero" userId="S::beatriz_guerrero@ci.richmond.ca.us::67aaf6ed-f979-44e0-8fb2-c4749f02abfb" providerId="AD" clId="Web-{3CCEA24F-5C30-48F2-7436-01F84D225DCB}" dt="2025-03-04T01:16:14.721" v="481" actId="20577"/>
        <pc:sldMkLst>
          <pc:docMk/>
          <pc:sldMk cId="499757999" sldId="371"/>
        </pc:sldMkLst>
        <pc:spChg chg="mod">
          <ac:chgData name="Beatriz Guerrero" userId="S::beatriz_guerrero@ci.richmond.ca.us::67aaf6ed-f979-44e0-8fb2-c4749f02abfb" providerId="AD" clId="Web-{3CCEA24F-5C30-48F2-7436-01F84D225DCB}" dt="2025-03-04T01:16:14.721" v="481" actId="20577"/>
          <ac:spMkLst>
            <pc:docMk/>
            <pc:sldMk cId="499757999" sldId="371"/>
            <ac:spMk id="3" creationId="{62EB8AE9-3C7F-654E-7F1F-06EFCE53551B}"/>
          </ac:spMkLst>
        </pc:spChg>
      </pc:sldChg>
      <pc:sldChg chg="modSp">
        <pc:chgData name="Beatriz Guerrero" userId="S::beatriz_guerrero@ci.richmond.ca.us::67aaf6ed-f979-44e0-8fb2-c4749f02abfb" providerId="AD" clId="Web-{3CCEA24F-5C30-48F2-7436-01F84D225DCB}" dt="2025-03-04T01:16:07.221" v="480" actId="20577"/>
        <pc:sldMkLst>
          <pc:docMk/>
          <pc:sldMk cId="741282720" sldId="394"/>
        </pc:sldMkLst>
        <pc:spChg chg="mod">
          <ac:chgData name="Beatriz Guerrero" userId="S::beatriz_guerrero@ci.richmond.ca.us::67aaf6ed-f979-44e0-8fb2-c4749f02abfb" providerId="AD" clId="Web-{3CCEA24F-5C30-48F2-7436-01F84D225DCB}" dt="2025-03-04T01:16:07.221" v="480" actId="20577"/>
          <ac:spMkLst>
            <pc:docMk/>
            <pc:sldMk cId="741282720" sldId="394"/>
            <ac:spMk id="3" creationId="{62EB8AE9-3C7F-654E-7F1F-06EFCE53551B}"/>
          </ac:spMkLst>
        </pc:spChg>
      </pc:sldChg>
      <pc:sldChg chg="modSp">
        <pc:chgData name="Beatriz Guerrero" userId="S::beatriz_guerrero@ci.richmond.ca.us::67aaf6ed-f979-44e0-8fb2-c4749f02abfb" providerId="AD" clId="Web-{3CCEA24F-5C30-48F2-7436-01F84D225DCB}" dt="2025-03-04T01:14:35.252" v="462" actId="20577"/>
        <pc:sldMkLst>
          <pc:docMk/>
          <pc:sldMk cId="2589984824" sldId="395"/>
        </pc:sldMkLst>
        <pc:spChg chg="mod">
          <ac:chgData name="Beatriz Guerrero" userId="S::beatriz_guerrero@ci.richmond.ca.us::67aaf6ed-f979-44e0-8fb2-c4749f02abfb" providerId="AD" clId="Web-{3CCEA24F-5C30-48F2-7436-01F84D225DCB}" dt="2025-03-04T01:14:35.252" v="462" actId="20577"/>
          <ac:spMkLst>
            <pc:docMk/>
            <pc:sldMk cId="2589984824" sldId="395"/>
            <ac:spMk id="3" creationId="{62EB8AE9-3C7F-654E-7F1F-06EFCE53551B}"/>
          </ac:spMkLst>
        </pc:spChg>
      </pc:sldChg>
      <pc:sldChg chg="addSp modSp new">
        <pc:chgData name="Beatriz Guerrero" userId="S::beatriz_guerrero@ci.richmond.ca.us::67aaf6ed-f979-44e0-8fb2-c4749f02abfb" providerId="AD" clId="Web-{3CCEA24F-5C30-48F2-7436-01F84D225DCB}" dt="2025-03-04T00:23:10.397" v="302" actId="1076"/>
        <pc:sldMkLst>
          <pc:docMk/>
          <pc:sldMk cId="948525871" sldId="399"/>
        </pc:sldMkLst>
        <pc:picChg chg="add mod">
          <ac:chgData name="Beatriz Guerrero" userId="S::beatriz_guerrero@ci.richmond.ca.us::67aaf6ed-f979-44e0-8fb2-c4749f02abfb" providerId="AD" clId="Web-{3CCEA24F-5C30-48F2-7436-01F84D225DCB}" dt="2025-03-04T00:23:04.693" v="300"/>
          <ac:picMkLst>
            <pc:docMk/>
            <pc:sldMk cId="948525871" sldId="399"/>
            <ac:picMk id="2" creationId="{0484B0D5-3ACD-24B2-8B14-E9AD3B9BDDBE}"/>
          </ac:picMkLst>
        </pc:picChg>
        <pc:picChg chg="add mod">
          <ac:chgData name="Beatriz Guerrero" userId="S::beatriz_guerrero@ci.richmond.ca.us::67aaf6ed-f979-44e0-8fb2-c4749f02abfb" providerId="AD" clId="Web-{3CCEA24F-5C30-48F2-7436-01F84D225DCB}" dt="2025-03-04T00:23:10.397" v="302" actId="1076"/>
          <ac:picMkLst>
            <pc:docMk/>
            <pc:sldMk cId="948525871" sldId="399"/>
            <ac:picMk id="3" creationId="{62C615CF-71D8-3521-5492-01FD91D59698}"/>
          </ac:picMkLst>
        </pc:picChg>
      </pc:sldChg>
      <pc:sldChg chg="new del">
        <pc:chgData name="Beatriz Guerrero" userId="S::beatriz_guerrero@ci.richmond.ca.us::67aaf6ed-f979-44e0-8fb2-c4749f02abfb" providerId="AD" clId="Web-{3CCEA24F-5C30-48F2-7436-01F84D225DCB}" dt="2025-03-04T00:03:18.962" v="166"/>
        <pc:sldMkLst>
          <pc:docMk/>
          <pc:sldMk cId="1265799242" sldId="399"/>
        </pc:sldMkLst>
      </pc:sldChg>
      <pc:sldChg chg="addSp delSp modSp new del">
        <pc:chgData name="Beatriz Guerrero" userId="S::beatriz_guerrero@ci.richmond.ca.us::67aaf6ed-f979-44e0-8fb2-c4749f02abfb" providerId="AD" clId="Web-{3CCEA24F-5C30-48F2-7436-01F84D225DCB}" dt="2025-03-04T00:21:53.161" v="294"/>
        <pc:sldMkLst>
          <pc:docMk/>
          <pc:sldMk cId="1582201779" sldId="399"/>
        </pc:sldMkLst>
        <pc:picChg chg="add del mod">
          <ac:chgData name="Beatriz Guerrero" userId="S::beatriz_guerrero@ci.richmond.ca.us::67aaf6ed-f979-44e0-8fb2-c4749f02abfb" providerId="AD" clId="Web-{3CCEA24F-5C30-48F2-7436-01F84D225DCB}" dt="2025-03-04T00:21:38.630" v="293"/>
          <ac:picMkLst>
            <pc:docMk/>
            <pc:sldMk cId="1582201779" sldId="399"/>
            <ac:picMk id="2" creationId="{5BE2D157-BEEB-3BE1-2C47-17900B16EC02}"/>
          </ac:picMkLst>
        </pc:picChg>
        <pc:picChg chg="add del mod">
          <ac:chgData name="Beatriz Guerrero" userId="S::beatriz_guerrero@ci.richmond.ca.us::67aaf6ed-f979-44e0-8fb2-c4749f02abfb" providerId="AD" clId="Web-{3CCEA24F-5C30-48F2-7436-01F84D225DCB}" dt="2025-03-04T00:21:31.021" v="291"/>
          <ac:picMkLst>
            <pc:docMk/>
            <pc:sldMk cId="1582201779" sldId="399"/>
            <ac:picMk id="3" creationId="{3F4A21D4-3E8F-F44C-D0FD-17BF512ECF4F}"/>
          </ac:picMkLst>
        </pc:picChg>
      </pc:sldChg>
      <pc:sldChg chg="addSp delSp modSp new del">
        <pc:chgData name="Beatriz Guerrero" userId="S::beatriz_guerrero@ci.richmond.ca.us::67aaf6ed-f979-44e0-8fb2-c4749f02abfb" providerId="AD" clId="Web-{3CCEA24F-5C30-48F2-7436-01F84D225DCB}" dt="2025-03-04T00:25:44.429" v="311"/>
        <pc:sldMkLst>
          <pc:docMk/>
          <pc:sldMk cId="3886428839" sldId="400"/>
        </pc:sldMkLst>
        <pc:picChg chg="add del mod">
          <ac:chgData name="Beatriz Guerrero" userId="S::beatriz_guerrero@ci.richmond.ca.us::67aaf6ed-f979-44e0-8fb2-c4749f02abfb" providerId="AD" clId="Web-{3CCEA24F-5C30-48F2-7436-01F84D225DCB}" dt="2025-03-04T00:22:53.474" v="299"/>
          <ac:picMkLst>
            <pc:docMk/>
            <pc:sldMk cId="3886428839" sldId="400"/>
            <ac:picMk id="2" creationId="{47372B55-3611-407D-192C-305B83BE759A}"/>
          </ac:picMkLst>
        </pc:picChg>
      </pc:sldChg>
      <pc:sldChg chg="addSp delSp modSp new del">
        <pc:chgData name="Beatriz Guerrero" userId="S::beatriz_guerrero@ci.richmond.ca.us::67aaf6ed-f979-44e0-8fb2-c4749f02abfb" providerId="AD" clId="Web-{3CCEA24F-5C30-48F2-7436-01F84D225DCB}" dt="2025-03-04T00:25:47.742" v="312"/>
        <pc:sldMkLst>
          <pc:docMk/>
          <pc:sldMk cId="3207760626" sldId="401"/>
        </pc:sldMkLst>
        <pc:picChg chg="add del mod">
          <ac:chgData name="Beatriz Guerrero" userId="S::beatriz_guerrero@ci.richmond.ca.us::67aaf6ed-f979-44e0-8fb2-c4749f02abfb" providerId="AD" clId="Web-{3CCEA24F-5C30-48F2-7436-01F84D225DCB}" dt="2025-03-04T00:25:28.632" v="307"/>
          <ac:picMkLst>
            <pc:docMk/>
            <pc:sldMk cId="3207760626" sldId="401"/>
            <ac:picMk id="2" creationId="{E7E414E4-FEF6-D7C4-14C9-7A90D6F7CBB8}"/>
          </ac:picMkLst>
        </pc:picChg>
        <pc:picChg chg="add del mod">
          <ac:chgData name="Beatriz Guerrero" userId="S::beatriz_guerrero@ci.richmond.ca.us::67aaf6ed-f979-44e0-8fb2-c4749f02abfb" providerId="AD" clId="Web-{3CCEA24F-5C30-48F2-7436-01F84D225DCB}" dt="2025-03-04T00:23:59.147" v="306"/>
          <ac:picMkLst>
            <pc:docMk/>
            <pc:sldMk cId="3207760626" sldId="401"/>
            <ac:picMk id="3" creationId="{F823AF8D-6CA5-D96F-2B0B-A8071A80944C}"/>
          </ac:picMkLst>
        </pc:picChg>
      </pc:sldChg>
      <pc:sldMasterChg chg="addSldLayout">
        <pc:chgData name="Beatriz Guerrero" userId="S::beatriz_guerrero@ci.richmond.ca.us::67aaf6ed-f979-44e0-8fb2-c4749f02abfb" providerId="AD" clId="Web-{3CCEA24F-5C30-48F2-7436-01F84D225DCB}" dt="2025-03-04T00:25:39.710" v="310"/>
        <pc:sldMasterMkLst>
          <pc:docMk/>
          <pc:sldMasterMk cId="0" sldId="2147483648"/>
        </pc:sldMasterMkLst>
        <pc:sldLayoutChg chg="add">
          <pc:chgData name="Beatriz Guerrero" userId="S::beatriz_guerrero@ci.richmond.ca.us::67aaf6ed-f979-44e0-8fb2-c4749f02abfb" providerId="AD" clId="Web-{3CCEA24F-5C30-48F2-7436-01F84D225DCB}" dt="2025-03-04T00:25:39.507" v="308"/>
          <pc:sldLayoutMkLst>
            <pc:docMk/>
            <pc:sldMasterMk cId="0" sldId="2147483648"/>
            <pc:sldLayoutMk cId="1763628440" sldId="2147483671"/>
          </pc:sldLayoutMkLst>
        </pc:sldLayoutChg>
        <pc:sldLayoutChg chg="add">
          <pc:chgData name="Beatriz Guerrero" userId="S::beatriz_guerrero@ci.richmond.ca.us::67aaf6ed-f979-44e0-8fb2-c4749f02abfb" providerId="AD" clId="Web-{3CCEA24F-5C30-48F2-7436-01F84D225DCB}" dt="2025-03-04T00:25:39.617" v="309"/>
          <pc:sldLayoutMkLst>
            <pc:docMk/>
            <pc:sldMasterMk cId="0" sldId="2147483648"/>
            <pc:sldLayoutMk cId="1159491690" sldId="2147483672"/>
          </pc:sldLayoutMkLst>
        </pc:sldLayoutChg>
        <pc:sldLayoutChg chg="add">
          <pc:chgData name="Beatriz Guerrero" userId="S::beatriz_guerrero@ci.richmond.ca.us::67aaf6ed-f979-44e0-8fb2-c4749f02abfb" providerId="AD" clId="Web-{3CCEA24F-5C30-48F2-7436-01F84D225DCB}" dt="2025-03-04T00:25:39.710" v="310"/>
          <pc:sldLayoutMkLst>
            <pc:docMk/>
            <pc:sldMasterMk cId="0" sldId="2147483648"/>
            <pc:sldLayoutMk cId="2804409325" sldId="2147483673"/>
          </pc:sldLayoutMkLst>
        </pc:sldLayoutChg>
      </pc:sldMasterChg>
    </pc:docChg>
  </pc:docChgLst>
  <pc:docChgLst>
    <pc:chgData name="Guest User" userId="S::urn:spo:anon#dd308de5255a0e07818a1d35bae97132fe834dfb953b92948841948e021d5063::" providerId="AD" clId="Web-{52BC1613-916E-9942-D3F5-0524D734BCE4}"/>
    <pc:docChg chg="modSld">
      <pc:chgData name="Guest User" userId="S::urn:spo:anon#dd308de5255a0e07818a1d35bae97132fe834dfb953b92948841948e021d5063::" providerId="AD" clId="Web-{52BC1613-916E-9942-D3F5-0524D734BCE4}" dt="2025-03-04T05:59:37.204" v="198" actId="20577"/>
      <pc:docMkLst>
        <pc:docMk/>
      </pc:docMkLst>
      <pc:sldChg chg="modSp">
        <pc:chgData name="Guest User" userId="S::urn:spo:anon#dd308de5255a0e07818a1d35bae97132fe834dfb953b92948841948e021d5063::" providerId="AD" clId="Web-{52BC1613-916E-9942-D3F5-0524D734BCE4}" dt="2025-03-04T05:59:37.204" v="198" actId="20577"/>
        <pc:sldMkLst>
          <pc:docMk/>
          <pc:sldMk cId="75609733" sldId="360"/>
        </pc:sldMkLst>
        <pc:spChg chg="mod">
          <ac:chgData name="Guest User" userId="S::urn:spo:anon#dd308de5255a0e07818a1d35bae97132fe834dfb953b92948841948e021d5063::" providerId="AD" clId="Web-{52BC1613-916E-9942-D3F5-0524D734BCE4}" dt="2025-03-04T05:59:37.204" v="198" actId="20577"/>
          <ac:spMkLst>
            <pc:docMk/>
            <pc:sldMk cId="75609733" sldId="360"/>
            <ac:spMk id="3" creationId="{62EB8AE9-3C7F-654E-7F1F-06EFCE53551B}"/>
          </ac:spMkLst>
        </pc:spChg>
      </pc:sldChg>
    </pc:docChg>
  </pc:docChgLst>
  <pc:docChgLst>
    <pc:chgData name="Guest User" userId="S::urn:spo:anon#dd308de5255a0e07818a1d35bae97132fe834dfb953b92948841948e021d5063::" providerId="AD" clId="Web-{6BF110CC-8814-62BD-F8E4-0A5436767B4C}"/>
    <pc:docChg chg="modSld">
      <pc:chgData name="Guest User" userId="S::urn:spo:anon#dd308de5255a0e07818a1d35bae97132fe834dfb953b92948841948e021d5063::" providerId="AD" clId="Web-{6BF110CC-8814-62BD-F8E4-0A5436767B4C}" dt="2025-03-04T00:29:07.558" v="554" actId="20577"/>
      <pc:docMkLst>
        <pc:docMk/>
      </pc:docMkLst>
      <pc:sldChg chg="modSp">
        <pc:chgData name="Guest User" userId="S::urn:spo:anon#dd308de5255a0e07818a1d35bae97132fe834dfb953b92948841948e021d5063::" providerId="AD" clId="Web-{6BF110CC-8814-62BD-F8E4-0A5436767B4C}" dt="2025-03-04T00:29:07.558" v="554" actId="20577"/>
        <pc:sldMkLst>
          <pc:docMk/>
          <pc:sldMk cId="1730085481" sldId="361"/>
        </pc:sldMkLst>
        <pc:spChg chg="mod">
          <ac:chgData name="Guest User" userId="S::urn:spo:anon#dd308de5255a0e07818a1d35bae97132fe834dfb953b92948841948e021d5063::" providerId="AD" clId="Web-{6BF110CC-8814-62BD-F8E4-0A5436767B4C}" dt="2025-03-04T00:29:07.558" v="554" actId="20577"/>
          <ac:spMkLst>
            <pc:docMk/>
            <pc:sldMk cId="1730085481" sldId="361"/>
            <ac:spMk id="3" creationId="{62EB8AE9-3C7F-654E-7F1F-06EFCE53551B}"/>
          </ac:spMkLst>
        </pc:spChg>
      </pc:sldChg>
    </pc:docChg>
  </pc:docChgLst>
  <pc:docChgLst>
    <pc:chgData name="Guest User" userId="S::urn:spo:anon#dd308de5255a0e07818a1d35bae97132fe834dfb953b92948841948e021d5063::" providerId="AD" clId="Web-{4AE159A4-0D66-EEAB-7B0E-8E0EDBD2E8AD}"/>
    <pc:docChg chg="modSld">
      <pc:chgData name="Guest User" userId="S::urn:spo:anon#dd308de5255a0e07818a1d35bae97132fe834dfb953b92948841948e021d5063::" providerId="AD" clId="Web-{4AE159A4-0D66-EEAB-7B0E-8E0EDBD2E8AD}" dt="2025-02-20T00:18:08.820" v="62" actId="20577"/>
      <pc:docMkLst>
        <pc:docMk/>
      </pc:docMkLst>
      <pc:sldChg chg="modSp">
        <pc:chgData name="Guest User" userId="S::urn:spo:anon#dd308de5255a0e07818a1d35bae97132fe834dfb953b92948841948e021d5063::" providerId="AD" clId="Web-{4AE159A4-0D66-EEAB-7B0E-8E0EDBD2E8AD}" dt="2025-02-20T00:18:08.820" v="62" actId="20577"/>
        <pc:sldMkLst>
          <pc:docMk/>
          <pc:sldMk cId="2459958468" sldId="359"/>
        </pc:sldMkLst>
        <pc:spChg chg="mod">
          <ac:chgData name="Guest User" userId="S::urn:spo:anon#dd308de5255a0e07818a1d35bae97132fe834dfb953b92948841948e021d5063::" providerId="AD" clId="Web-{4AE159A4-0D66-EEAB-7B0E-8E0EDBD2E8AD}" dt="2025-02-20T00:18:08.820" v="62" actId="20577"/>
          <ac:spMkLst>
            <pc:docMk/>
            <pc:sldMk cId="2459958468" sldId="359"/>
            <ac:spMk id="3" creationId="{62EB8AE9-3C7F-654E-7F1F-06EFCE53551B}"/>
          </ac:spMkLst>
        </pc:spChg>
      </pc:sldChg>
    </pc:docChg>
  </pc:docChgLst>
  <pc:docChgLst>
    <pc:chgData name="Beatriz Guerrero" userId="S::beatriz_guerrero@ci.richmond.ca.us::67aaf6ed-f979-44e0-8fb2-c4749f02abfb" providerId="AD" clId="Web-{AC1B353C-B7BB-848C-3C0F-1F83E9656F5E}"/>
    <pc:docChg chg="modSld">
      <pc:chgData name="Beatriz Guerrero" userId="S::beatriz_guerrero@ci.richmond.ca.us::67aaf6ed-f979-44e0-8fb2-c4749f02abfb" providerId="AD" clId="Web-{AC1B353C-B7BB-848C-3C0F-1F83E9656F5E}" dt="2024-04-30T21:36:32.789" v="5" actId="20577"/>
      <pc:docMkLst>
        <pc:docMk/>
      </pc:docMkLst>
      <pc:sldChg chg="modSp">
        <pc:chgData name="Beatriz Guerrero" userId="S::beatriz_guerrero@ci.richmond.ca.us::67aaf6ed-f979-44e0-8fb2-c4749f02abfb" providerId="AD" clId="Web-{AC1B353C-B7BB-848C-3C0F-1F83E9656F5E}" dt="2024-04-30T21:36:11.398" v="1" actId="20577"/>
        <pc:sldMkLst>
          <pc:docMk/>
          <pc:sldMk cId="3357556756" sldId="368"/>
        </pc:sldMkLst>
      </pc:sldChg>
      <pc:sldChg chg="modSp">
        <pc:chgData name="Beatriz Guerrero" userId="S::beatriz_guerrero@ci.richmond.ca.us::67aaf6ed-f979-44e0-8fb2-c4749f02abfb" providerId="AD" clId="Web-{AC1B353C-B7BB-848C-3C0F-1F83E9656F5E}" dt="2024-04-30T21:36:32.789" v="5" actId="20577"/>
        <pc:sldMkLst>
          <pc:docMk/>
          <pc:sldMk cId="1084912077" sldId="369"/>
        </pc:sldMkLst>
      </pc:sldChg>
    </pc:docChg>
  </pc:docChgLst>
  <pc:docChgLst>
    <pc:chgData name="Matias Eusterbrock" userId="S::matias_eusterbrock@ci.richmond.ca.us::2acf7dc6-60d3-46b4-9083-a8db0d85c52f" providerId="AD" clId="Web-{A4F116F8-B76F-2468-6018-D6AA09226D3F}"/>
    <pc:docChg chg="modSld">
      <pc:chgData name="Matias Eusterbrock" userId="S::matias_eusterbrock@ci.richmond.ca.us::2acf7dc6-60d3-46b4-9083-a8db0d85c52f" providerId="AD" clId="Web-{A4F116F8-B76F-2468-6018-D6AA09226D3F}" dt="2025-02-24T19:22:29.023" v="46"/>
      <pc:docMkLst>
        <pc:docMk/>
      </pc:docMkLst>
      <pc:sldChg chg="modSp">
        <pc:chgData name="Matias Eusterbrock" userId="S::matias_eusterbrock@ci.richmond.ca.us::2acf7dc6-60d3-46b4-9083-a8db0d85c52f" providerId="AD" clId="Web-{A4F116F8-B76F-2468-6018-D6AA09226D3F}" dt="2025-02-24T19:22:20.851" v="35" actId="20577"/>
        <pc:sldMkLst>
          <pc:docMk/>
          <pc:sldMk cId="3787884324" sldId="373"/>
        </pc:sldMkLst>
        <pc:spChg chg="mod">
          <ac:chgData name="Matias Eusterbrock" userId="S::matias_eusterbrock@ci.richmond.ca.us::2acf7dc6-60d3-46b4-9083-a8db0d85c52f" providerId="AD" clId="Web-{A4F116F8-B76F-2468-6018-D6AA09226D3F}" dt="2025-02-24T19:22:20.851" v="35" actId="20577"/>
          <ac:spMkLst>
            <pc:docMk/>
            <pc:sldMk cId="3787884324" sldId="373"/>
            <ac:spMk id="2" creationId="{0B653A10-04B5-8CFA-DC96-99D573FC2481}"/>
          </ac:spMkLst>
        </pc:spChg>
      </pc:sldChg>
      <pc:sldChg chg="modSp">
        <pc:chgData name="Matias Eusterbrock" userId="S::matias_eusterbrock@ci.richmond.ca.us::2acf7dc6-60d3-46b4-9083-a8db0d85c52f" providerId="AD" clId="Web-{A4F116F8-B76F-2468-6018-D6AA09226D3F}" dt="2025-02-24T19:22:29.023" v="46"/>
        <pc:sldMkLst>
          <pc:docMk/>
          <pc:sldMk cId="2047995120" sldId="388"/>
        </pc:sldMkLst>
        <pc:spChg chg="mod">
          <ac:chgData name="Matias Eusterbrock" userId="S::matias_eusterbrock@ci.richmond.ca.us::2acf7dc6-60d3-46b4-9083-a8db0d85c52f" providerId="AD" clId="Web-{A4F116F8-B76F-2468-6018-D6AA09226D3F}" dt="2025-02-24T19:22:29.023" v="46"/>
          <ac:spMkLst>
            <pc:docMk/>
            <pc:sldMk cId="2047995120" sldId="388"/>
            <ac:spMk id="3" creationId="{302844EA-6507-867D-36EB-FB00F8365C4F}"/>
          </ac:spMkLst>
        </pc:spChg>
      </pc:sldChg>
    </pc:docChg>
  </pc:docChgLst>
  <pc:docChgLst>
    <pc:chgData name="Guest User" userId="S::urn:spo:anon#f0b52c4e7c49979dc7d10adba8a40f6173d81948e6879919f86aa7672d542785::" providerId="AD" clId="Web-{B80442AA-99C3-7676-27A5-FF9E4B4AD080}"/>
    <pc:docChg chg="modSld">
      <pc:chgData name="Guest User" userId="S::urn:spo:anon#f0b52c4e7c49979dc7d10adba8a40f6173d81948e6879919f86aa7672d542785::" providerId="AD" clId="Web-{B80442AA-99C3-7676-27A5-FF9E4B4AD080}" dt="2024-04-23T21:23:03.088" v="306" actId="20577"/>
      <pc:docMkLst>
        <pc:docMk/>
      </pc:docMkLst>
      <pc:sldChg chg="modSp">
        <pc:chgData name="Guest User" userId="S::urn:spo:anon#f0b52c4e7c49979dc7d10adba8a40f6173d81948e6879919f86aa7672d542785::" providerId="AD" clId="Web-{B80442AA-99C3-7676-27A5-FF9E4B4AD080}" dt="2024-04-23T21:23:03.088" v="306" actId="20577"/>
        <pc:sldMkLst>
          <pc:docMk/>
          <pc:sldMk cId="2250815403" sldId="366"/>
        </pc:sldMkLst>
      </pc:sldChg>
    </pc:docChg>
  </pc:docChgLst>
  <pc:docChgLst>
    <pc:chgData name="Beatriz Guerrero" userId="S::beatriz_guerrero@ci.richmond.ca.us::67aaf6ed-f979-44e0-8fb2-c4749f02abfb" providerId="AD" clId="Web-{714112FB-D4FE-BE7F-477B-92E7429A81FF}"/>
    <pc:docChg chg="modSld">
      <pc:chgData name="Beatriz Guerrero" userId="S::beatriz_guerrero@ci.richmond.ca.us::67aaf6ed-f979-44e0-8fb2-c4749f02abfb" providerId="AD" clId="Web-{714112FB-D4FE-BE7F-477B-92E7429A81FF}" dt="2024-06-05T22:53:22.211" v="294" actId="20577"/>
      <pc:docMkLst>
        <pc:docMk/>
      </pc:docMkLst>
      <pc:sldChg chg="modSp">
        <pc:chgData name="Beatriz Guerrero" userId="S::beatriz_guerrero@ci.richmond.ca.us::67aaf6ed-f979-44e0-8fb2-c4749f02abfb" providerId="AD" clId="Web-{714112FB-D4FE-BE7F-477B-92E7429A81FF}" dt="2024-06-05T22:31:53.652" v="2" actId="20577"/>
        <pc:sldMkLst>
          <pc:docMk/>
          <pc:sldMk cId="2459958468" sldId="359"/>
        </pc:sldMkLst>
      </pc:sldChg>
      <pc:sldChg chg="modSp">
        <pc:chgData name="Beatriz Guerrero" userId="S::beatriz_guerrero@ci.richmond.ca.us::67aaf6ed-f979-44e0-8fb2-c4749f02abfb" providerId="AD" clId="Web-{714112FB-D4FE-BE7F-477B-92E7429A81FF}" dt="2024-06-05T22:51:18.820" v="292" actId="20577"/>
        <pc:sldMkLst>
          <pc:docMk/>
          <pc:sldMk cId="75609733" sldId="360"/>
        </pc:sldMkLst>
      </pc:sldChg>
      <pc:sldChg chg="modSp">
        <pc:chgData name="Beatriz Guerrero" userId="S::beatriz_guerrero@ci.richmond.ca.us::67aaf6ed-f979-44e0-8fb2-c4749f02abfb" providerId="AD" clId="Web-{714112FB-D4FE-BE7F-477B-92E7429A81FF}" dt="2024-06-05T22:32:35.809" v="7" actId="20577"/>
        <pc:sldMkLst>
          <pc:docMk/>
          <pc:sldMk cId="1246568473" sldId="362"/>
        </pc:sldMkLst>
      </pc:sldChg>
      <pc:sldChg chg="modSp">
        <pc:chgData name="Beatriz Guerrero" userId="S::beatriz_guerrero@ci.richmond.ca.us::67aaf6ed-f979-44e0-8fb2-c4749f02abfb" providerId="AD" clId="Web-{714112FB-D4FE-BE7F-477B-92E7429A81FF}" dt="2024-06-05T22:33:57.904" v="32" actId="20577"/>
        <pc:sldMkLst>
          <pc:docMk/>
          <pc:sldMk cId="19214237" sldId="363"/>
        </pc:sldMkLst>
      </pc:sldChg>
      <pc:sldChg chg="modSp">
        <pc:chgData name="Beatriz Guerrero" userId="S::beatriz_guerrero@ci.richmond.ca.us::67aaf6ed-f979-44e0-8fb2-c4749f02abfb" providerId="AD" clId="Web-{714112FB-D4FE-BE7F-477B-92E7429A81FF}" dt="2024-06-05T22:33:46.685" v="28" actId="20577"/>
        <pc:sldMkLst>
          <pc:docMk/>
          <pc:sldMk cId="3536701632" sldId="364"/>
        </pc:sldMkLst>
      </pc:sldChg>
      <pc:sldChg chg="modSp">
        <pc:chgData name="Beatriz Guerrero" userId="S::beatriz_guerrero@ci.richmond.ca.us::67aaf6ed-f979-44e0-8fb2-c4749f02abfb" providerId="AD" clId="Web-{714112FB-D4FE-BE7F-477B-92E7429A81FF}" dt="2024-06-05T22:46:24.286" v="285" actId="20577"/>
        <pc:sldMkLst>
          <pc:docMk/>
          <pc:sldMk cId="2403369630" sldId="367"/>
        </pc:sldMkLst>
      </pc:sldChg>
      <pc:sldChg chg="modSp">
        <pc:chgData name="Beatriz Guerrero" userId="S::beatriz_guerrero@ci.richmond.ca.us::67aaf6ed-f979-44e0-8fb2-c4749f02abfb" providerId="AD" clId="Web-{714112FB-D4FE-BE7F-477B-92E7429A81FF}" dt="2024-06-05T22:41:26.486" v="153" actId="20577"/>
        <pc:sldMkLst>
          <pc:docMk/>
          <pc:sldMk cId="3357556756" sldId="368"/>
        </pc:sldMkLst>
      </pc:sldChg>
      <pc:sldChg chg="modSp">
        <pc:chgData name="Beatriz Guerrero" userId="S::beatriz_guerrero@ci.richmond.ca.us::67aaf6ed-f979-44e0-8fb2-c4749f02abfb" providerId="AD" clId="Web-{714112FB-D4FE-BE7F-477B-92E7429A81FF}" dt="2024-06-05T22:42:04.814" v="156" actId="20577"/>
        <pc:sldMkLst>
          <pc:docMk/>
          <pc:sldMk cId="1084912077" sldId="369"/>
        </pc:sldMkLst>
      </pc:sldChg>
      <pc:sldChg chg="modSp">
        <pc:chgData name="Beatriz Guerrero" userId="S::beatriz_guerrero@ci.richmond.ca.us::67aaf6ed-f979-44e0-8fb2-c4749f02abfb" providerId="AD" clId="Web-{714112FB-D4FE-BE7F-477B-92E7429A81FF}" dt="2024-06-05T22:43:56.175" v="252" actId="20577"/>
        <pc:sldMkLst>
          <pc:docMk/>
          <pc:sldMk cId="159060872" sldId="370"/>
        </pc:sldMkLst>
      </pc:sldChg>
      <pc:sldChg chg="modSp">
        <pc:chgData name="Beatriz Guerrero" userId="S::beatriz_guerrero@ci.richmond.ca.us::67aaf6ed-f979-44e0-8fb2-c4749f02abfb" providerId="AD" clId="Web-{714112FB-D4FE-BE7F-477B-92E7429A81FF}" dt="2024-06-05T22:53:22.211" v="294" actId="20577"/>
        <pc:sldMkLst>
          <pc:docMk/>
          <pc:sldMk cId="3787884324" sldId="373"/>
        </pc:sldMkLst>
      </pc:sldChg>
    </pc:docChg>
  </pc:docChgLst>
  <pc:docChgLst>
    <pc:chgData name="Guest User" userId="S::urn:spo:anon#f0b52c4e7c49979dc7d10adba8a40f6173d81948e6879919f86aa7672d542785::" providerId="AD" clId="Web-{72131309-DFDA-67D3-780C-0F8DB72367F8}"/>
    <pc:docChg chg="modSld">
      <pc:chgData name="Guest User" userId="S::urn:spo:anon#f0b52c4e7c49979dc7d10adba8a40f6173d81948e6879919f86aa7672d542785::" providerId="AD" clId="Web-{72131309-DFDA-67D3-780C-0F8DB72367F8}" dt="2024-04-25T22:34:24.588" v="511" actId="20577"/>
      <pc:docMkLst>
        <pc:docMk/>
      </pc:docMkLst>
      <pc:sldChg chg="modSp">
        <pc:chgData name="Guest User" userId="S::urn:spo:anon#f0b52c4e7c49979dc7d10adba8a40f6173d81948e6879919f86aa7672d542785::" providerId="AD" clId="Web-{72131309-DFDA-67D3-780C-0F8DB72367F8}" dt="2024-04-25T21:15:15.937" v="309" actId="20577"/>
        <pc:sldMkLst>
          <pc:docMk/>
          <pc:sldMk cId="3536701632" sldId="364"/>
        </pc:sldMkLst>
      </pc:sldChg>
      <pc:sldChg chg="modSp">
        <pc:chgData name="Guest User" userId="S::urn:spo:anon#f0b52c4e7c49979dc7d10adba8a40f6173d81948e6879919f86aa7672d542785::" providerId="AD" clId="Web-{72131309-DFDA-67D3-780C-0F8DB72367F8}" dt="2024-04-25T22:34:24.588" v="511" actId="20577"/>
        <pc:sldMkLst>
          <pc:docMk/>
          <pc:sldMk cId="801964473" sldId="365"/>
        </pc:sldMkLst>
      </pc:sldChg>
    </pc:docChg>
  </pc:docChgLst>
  <pc:docChgLst>
    <pc:chgData name="Ambessa Cantave" userId="S::acantave_gridalternatives.org#ext#@corcaus.onmicrosoft.com::3f085331-9a2c-4a5b-9788-8ff7ded28612" providerId="AD" clId="Web-{546BE560-847C-6E5B-20BE-C6BDB9E57D39}"/>
    <pc:docChg chg="modSld">
      <pc:chgData name="Ambessa Cantave" userId="S::acantave_gridalternatives.org#ext#@corcaus.onmicrosoft.com::3f085331-9a2c-4a5b-9788-8ff7ded28612" providerId="AD" clId="Web-{546BE560-847C-6E5B-20BE-C6BDB9E57D39}" dt="2024-05-01T17:30:20.448" v="146" actId="20577"/>
      <pc:docMkLst>
        <pc:docMk/>
      </pc:docMkLst>
      <pc:sldChg chg="modSp">
        <pc:chgData name="Ambessa Cantave" userId="S::acantave_gridalternatives.org#ext#@corcaus.onmicrosoft.com::3f085331-9a2c-4a5b-9788-8ff7ded28612" providerId="AD" clId="Web-{546BE560-847C-6E5B-20BE-C6BDB9E57D39}" dt="2024-05-01T17:30:20.448" v="146" actId="20577"/>
        <pc:sldMkLst>
          <pc:docMk/>
          <pc:sldMk cId="75609733" sldId="360"/>
        </pc:sldMkLst>
      </pc:sldChg>
    </pc:docChg>
  </pc:docChgLst>
  <pc:docChgLst>
    <pc:chgData name="Beatriz Guerrero" userId="S::beatriz_guerrero@ci.richmond.ca.us::67aaf6ed-f979-44e0-8fb2-c4749f02abfb" providerId="AD" clId="Web-{C5C64AA2-BBB2-0C0C-AE7A-DBEE5FDC0CA0}"/>
    <pc:docChg chg="modSld">
      <pc:chgData name="Beatriz Guerrero" userId="S::beatriz_guerrero@ci.richmond.ca.us::67aaf6ed-f979-44e0-8fb2-c4749f02abfb" providerId="AD" clId="Web-{C5C64AA2-BBB2-0C0C-AE7A-DBEE5FDC0CA0}" dt="2024-04-24T18:21:40.900" v="314" actId="20577"/>
      <pc:docMkLst>
        <pc:docMk/>
      </pc:docMkLst>
      <pc:sldChg chg="modSp">
        <pc:chgData name="Beatriz Guerrero" userId="S::beatriz_guerrero@ci.richmond.ca.us::67aaf6ed-f979-44e0-8fb2-c4749f02abfb" providerId="AD" clId="Web-{C5C64AA2-BBB2-0C0C-AE7A-DBEE5FDC0CA0}" dt="2024-04-24T18:19:59.900" v="309" actId="20577"/>
        <pc:sldMkLst>
          <pc:docMk/>
          <pc:sldMk cId="4105021240" sldId="357"/>
        </pc:sldMkLst>
      </pc:sldChg>
      <pc:sldChg chg="modSp">
        <pc:chgData name="Beatriz Guerrero" userId="S::beatriz_guerrero@ci.richmond.ca.us::67aaf6ed-f979-44e0-8fb2-c4749f02abfb" providerId="AD" clId="Web-{C5C64AA2-BBB2-0C0C-AE7A-DBEE5FDC0CA0}" dt="2024-04-24T18:08:48.346" v="135" actId="20577"/>
        <pc:sldMkLst>
          <pc:docMk/>
          <pc:sldMk cId="426285808" sldId="358"/>
        </pc:sldMkLst>
      </pc:sldChg>
      <pc:sldChg chg="modSp">
        <pc:chgData name="Beatriz Guerrero" userId="S::beatriz_guerrero@ci.richmond.ca.us::67aaf6ed-f979-44e0-8fb2-c4749f02abfb" providerId="AD" clId="Web-{C5C64AA2-BBB2-0C0C-AE7A-DBEE5FDC0CA0}" dt="2024-04-24T18:16:18.413" v="296" actId="20577"/>
        <pc:sldMkLst>
          <pc:docMk/>
          <pc:sldMk cId="2459958468" sldId="359"/>
        </pc:sldMkLst>
      </pc:sldChg>
      <pc:sldChg chg="modSp">
        <pc:chgData name="Beatriz Guerrero" userId="S::beatriz_guerrero@ci.richmond.ca.us::67aaf6ed-f979-44e0-8fb2-c4749f02abfb" providerId="AD" clId="Web-{C5C64AA2-BBB2-0C0C-AE7A-DBEE5FDC0CA0}" dt="2024-04-24T18:21:40.900" v="314" actId="20577"/>
        <pc:sldMkLst>
          <pc:docMk/>
          <pc:sldMk cId="75609733" sldId="360"/>
        </pc:sldMkLst>
      </pc:sldChg>
      <pc:sldChg chg="modSp">
        <pc:chgData name="Beatriz Guerrero" userId="S::beatriz_guerrero@ci.richmond.ca.us::67aaf6ed-f979-44e0-8fb2-c4749f02abfb" providerId="AD" clId="Web-{C5C64AA2-BBB2-0C0C-AE7A-DBEE5FDC0CA0}" dt="2024-04-24T18:16:51.507" v="298" actId="20577"/>
        <pc:sldMkLst>
          <pc:docMk/>
          <pc:sldMk cId="1246568473" sldId="362"/>
        </pc:sldMkLst>
      </pc:sldChg>
    </pc:docChg>
  </pc:docChgLst>
  <pc:docChgLst>
    <pc:chgData name="Guest User" userId="S::urn:spo:anon#dd308de5255a0e07818a1d35bae97132fe834dfb953b92948841948e021d5063::" providerId="AD" clId="Web-{3C7FBA3C-6AA6-9BD5-C453-67BB3E8DB406}"/>
    <pc:docChg chg="addSld modSld">
      <pc:chgData name="Guest User" userId="S::urn:spo:anon#dd308de5255a0e07818a1d35bae97132fe834dfb953b92948841948e021d5063::" providerId="AD" clId="Web-{3C7FBA3C-6AA6-9BD5-C453-67BB3E8DB406}" dt="2025-03-06T01:41:34.495" v="82" actId="1076"/>
      <pc:docMkLst>
        <pc:docMk/>
      </pc:docMkLst>
      <pc:sldChg chg="addSp delSp modSp new">
        <pc:chgData name="Guest User" userId="S::urn:spo:anon#dd308de5255a0e07818a1d35bae97132fe834dfb953b92948841948e021d5063::" providerId="AD" clId="Web-{3C7FBA3C-6AA6-9BD5-C453-67BB3E8DB406}" dt="2025-03-06T01:41:34.495" v="82" actId="1076"/>
        <pc:sldMkLst>
          <pc:docMk/>
          <pc:sldMk cId="4064895236" sldId="450"/>
        </pc:sldMkLst>
        <pc:spChg chg="add mod">
          <ac:chgData name="Guest User" userId="S::urn:spo:anon#dd308de5255a0e07818a1d35bae97132fe834dfb953b92948841948e021d5063::" providerId="AD" clId="Web-{3C7FBA3C-6AA6-9BD5-C453-67BB3E8DB406}" dt="2025-03-06T01:41:07.494" v="63" actId="14100"/>
          <ac:spMkLst>
            <pc:docMk/>
            <pc:sldMk cId="4064895236" sldId="450"/>
            <ac:spMk id="3" creationId="{63E42E53-0157-09C6-E3CA-BA6BC1C0A0F0}"/>
          </ac:spMkLst>
        </pc:spChg>
        <pc:spChg chg="add">
          <ac:chgData name="Guest User" userId="S::urn:spo:anon#dd308de5255a0e07818a1d35bae97132fe834dfb953b92948841948e021d5063::" providerId="AD" clId="Web-{3C7FBA3C-6AA6-9BD5-C453-67BB3E8DB406}" dt="2025-03-06T01:41:07.557" v="64"/>
          <ac:spMkLst>
            <pc:docMk/>
            <pc:sldMk cId="4064895236" sldId="450"/>
            <ac:spMk id="4" creationId="{971CD1DA-283A-10B2-A7F1-184AFB0FF80D}"/>
          </ac:spMkLst>
        </pc:spChg>
        <pc:spChg chg="add">
          <ac:chgData name="Guest User" userId="S::urn:spo:anon#dd308de5255a0e07818a1d35bae97132fe834dfb953b92948841948e021d5063::" providerId="AD" clId="Web-{3C7FBA3C-6AA6-9BD5-C453-67BB3E8DB406}" dt="2025-03-06T01:41:07.588" v="65"/>
          <ac:spMkLst>
            <pc:docMk/>
            <pc:sldMk cId="4064895236" sldId="450"/>
            <ac:spMk id="5" creationId="{19E8A9BB-1DD4-C7EA-2C6E-2EB3B4A6EAFF}"/>
          </ac:spMkLst>
        </pc:spChg>
        <pc:spChg chg="add del">
          <ac:chgData name="Guest User" userId="S::urn:spo:anon#dd308de5255a0e07818a1d35bae97132fe834dfb953b92948841948e021d5063::" providerId="AD" clId="Web-{3C7FBA3C-6AA6-9BD5-C453-67BB3E8DB406}" dt="2025-03-06T01:41:07.697" v="67"/>
          <ac:spMkLst>
            <pc:docMk/>
            <pc:sldMk cId="4064895236" sldId="450"/>
            <ac:spMk id="6" creationId="{D6693438-E831-026D-233B-A8165AB4B2A1}"/>
          </ac:spMkLst>
        </pc:spChg>
        <pc:spChg chg="add del">
          <ac:chgData name="Guest User" userId="S::urn:spo:anon#dd308de5255a0e07818a1d35bae97132fe834dfb953b92948841948e021d5063::" providerId="AD" clId="Web-{3C7FBA3C-6AA6-9BD5-C453-67BB3E8DB406}" dt="2025-03-06T01:41:07.807" v="69"/>
          <ac:spMkLst>
            <pc:docMk/>
            <pc:sldMk cId="4064895236" sldId="450"/>
            <ac:spMk id="7" creationId="{B349809C-602E-9D45-5A79-A7454CF09619}"/>
          </ac:spMkLst>
        </pc:spChg>
        <pc:spChg chg="add">
          <ac:chgData name="Guest User" userId="S::urn:spo:anon#dd308de5255a0e07818a1d35bae97132fe834dfb953b92948841948e021d5063::" providerId="AD" clId="Web-{3C7FBA3C-6AA6-9BD5-C453-67BB3E8DB406}" dt="2025-03-06T01:41:07.838" v="70"/>
          <ac:spMkLst>
            <pc:docMk/>
            <pc:sldMk cId="4064895236" sldId="450"/>
            <ac:spMk id="8" creationId="{29EC9192-EBA0-D66E-96E6-C55C0D24A5A6}"/>
          </ac:spMkLst>
        </pc:spChg>
        <pc:spChg chg="add">
          <ac:chgData name="Guest User" userId="S::urn:spo:anon#dd308de5255a0e07818a1d35bae97132fe834dfb953b92948841948e021d5063::" providerId="AD" clId="Web-{3C7FBA3C-6AA6-9BD5-C453-67BB3E8DB406}" dt="2025-03-06T01:41:07.900" v="71"/>
          <ac:spMkLst>
            <pc:docMk/>
            <pc:sldMk cId="4064895236" sldId="450"/>
            <ac:spMk id="9" creationId="{AC9D3E6E-6CC4-A64F-4C53-F289499FF22B}"/>
          </ac:spMkLst>
        </pc:spChg>
        <pc:spChg chg="add del">
          <ac:chgData name="Guest User" userId="S::urn:spo:anon#dd308de5255a0e07818a1d35bae97132fe834dfb953b92948841948e021d5063::" providerId="AD" clId="Web-{3C7FBA3C-6AA6-9BD5-C453-67BB3E8DB406}" dt="2025-03-06T01:41:08.010" v="73"/>
          <ac:spMkLst>
            <pc:docMk/>
            <pc:sldMk cId="4064895236" sldId="450"/>
            <ac:spMk id="10" creationId="{2F428C9D-3874-E029-E7C5-EE445CEBC1CC}"/>
          </ac:spMkLst>
        </pc:spChg>
        <pc:spChg chg="add del">
          <ac:chgData name="Guest User" userId="S::urn:spo:anon#dd308de5255a0e07818a1d35bae97132fe834dfb953b92948841948e021d5063::" providerId="AD" clId="Web-{3C7FBA3C-6AA6-9BD5-C453-67BB3E8DB406}" dt="2025-03-06T01:41:08.057" v="75"/>
          <ac:spMkLst>
            <pc:docMk/>
            <pc:sldMk cId="4064895236" sldId="450"/>
            <ac:spMk id="11" creationId="{9FD17B2E-1FB6-AE2C-36F8-38A4DF5C08DB}"/>
          </ac:spMkLst>
        </pc:spChg>
        <pc:spChg chg="add del">
          <ac:chgData name="Guest User" userId="S::urn:spo:anon#dd308de5255a0e07818a1d35bae97132fe834dfb953b92948841948e021d5063::" providerId="AD" clId="Web-{3C7FBA3C-6AA6-9BD5-C453-67BB3E8DB406}" dt="2025-03-06T01:41:08.166" v="77"/>
          <ac:spMkLst>
            <pc:docMk/>
            <pc:sldMk cId="4064895236" sldId="450"/>
            <ac:spMk id="12" creationId="{31B7F682-4011-1C65-41DF-910A5631F2A2}"/>
          </ac:spMkLst>
        </pc:spChg>
        <pc:spChg chg="add mod">
          <ac:chgData name="Guest User" userId="S::urn:spo:anon#dd308de5255a0e07818a1d35bae97132fe834dfb953b92948841948e021d5063::" providerId="AD" clId="Web-{3C7FBA3C-6AA6-9BD5-C453-67BB3E8DB406}" dt="2025-03-06T01:41:34.495" v="82" actId="1076"/>
          <ac:spMkLst>
            <pc:docMk/>
            <pc:sldMk cId="4064895236" sldId="450"/>
            <ac:spMk id="13" creationId="{588204C0-13EE-5C61-8E4D-FB9C003CAD93}"/>
          </ac:spMkLst>
        </pc:spChg>
        <pc:picChg chg="add mod">
          <ac:chgData name="Guest User" userId="S::urn:spo:anon#dd308de5255a0e07818a1d35bae97132fe834dfb953b92948841948e021d5063::" providerId="AD" clId="Web-{3C7FBA3C-6AA6-9BD5-C453-67BB3E8DB406}" dt="2025-03-06T01:41:34.463" v="81" actId="1076"/>
          <ac:picMkLst>
            <pc:docMk/>
            <pc:sldMk cId="4064895236" sldId="450"/>
            <ac:picMk id="2" creationId="{6F98F591-1805-FF4E-0D13-1C7F3CED1D3A}"/>
          </ac:picMkLst>
        </pc:picChg>
      </pc:sldChg>
    </pc:docChg>
  </pc:docChgLst>
  <pc:docChgLst>
    <pc:chgData name="Matias Eusterbrock" userId="2acf7dc6-60d3-46b4-9083-a8db0d85c52f" providerId="ADAL" clId="{F6EBB18A-ED69-4CFD-8A1F-AF67BBA0C3CE}"/>
    <pc:docChg chg="undo custSel addSld delSld modSld">
      <pc:chgData name="Matias Eusterbrock" userId="2acf7dc6-60d3-46b4-9083-a8db0d85c52f" providerId="ADAL" clId="{F6EBB18A-ED69-4CFD-8A1F-AF67BBA0C3CE}" dt="2024-05-29T16:07:04.990" v="686" actId="1076"/>
      <pc:docMkLst>
        <pc:docMk/>
      </pc:docMkLst>
      <pc:sldChg chg="modSp mod">
        <pc:chgData name="Matias Eusterbrock" userId="2acf7dc6-60d3-46b4-9083-a8db0d85c52f" providerId="ADAL" clId="{F6EBB18A-ED69-4CFD-8A1F-AF67BBA0C3CE}" dt="2024-05-06T22:03:57.800" v="9" actId="6549"/>
        <pc:sldMkLst>
          <pc:docMk/>
          <pc:sldMk cId="791005041" sldId="274"/>
        </pc:sldMkLst>
      </pc:sldChg>
      <pc:sldChg chg="modSp mod">
        <pc:chgData name="Matias Eusterbrock" userId="2acf7dc6-60d3-46b4-9083-a8db0d85c52f" providerId="ADAL" clId="{F6EBB18A-ED69-4CFD-8A1F-AF67BBA0C3CE}" dt="2024-05-06T22:04:18.027" v="14" actId="6549"/>
        <pc:sldMkLst>
          <pc:docMk/>
          <pc:sldMk cId="4105021240" sldId="357"/>
        </pc:sldMkLst>
      </pc:sldChg>
      <pc:sldChg chg="modSp mod">
        <pc:chgData name="Matias Eusterbrock" userId="2acf7dc6-60d3-46b4-9083-a8db0d85c52f" providerId="ADAL" clId="{F6EBB18A-ED69-4CFD-8A1F-AF67BBA0C3CE}" dt="2024-05-06T22:04:11.803" v="11" actId="6549"/>
        <pc:sldMkLst>
          <pc:docMk/>
          <pc:sldMk cId="426285808" sldId="358"/>
        </pc:sldMkLst>
      </pc:sldChg>
      <pc:sldChg chg="modSp mod">
        <pc:chgData name="Matias Eusterbrock" userId="2acf7dc6-60d3-46b4-9083-a8db0d85c52f" providerId="ADAL" clId="{F6EBB18A-ED69-4CFD-8A1F-AF67BBA0C3CE}" dt="2024-05-06T22:04:26.834" v="16" actId="6549"/>
        <pc:sldMkLst>
          <pc:docMk/>
          <pc:sldMk cId="2459958468" sldId="359"/>
        </pc:sldMkLst>
      </pc:sldChg>
      <pc:sldChg chg="modSp mod">
        <pc:chgData name="Matias Eusterbrock" userId="2acf7dc6-60d3-46b4-9083-a8db0d85c52f" providerId="ADAL" clId="{F6EBB18A-ED69-4CFD-8A1F-AF67BBA0C3CE}" dt="2024-05-06T22:04:36.344" v="20" actId="6549"/>
        <pc:sldMkLst>
          <pc:docMk/>
          <pc:sldMk cId="75609733" sldId="360"/>
        </pc:sldMkLst>
      </pc:sldChg>
      <pc:sldChg chg="modSp mod">
        <pc:chgData name="Matias Eusterbrock" userId="2acf7dc6-60d3-46b4-9083-a8db0d85c52f" providerId="ADAL" clId="{F6EBB18A-ED69-4CFD-8A1F-AF67BBA0C3CE}" dt="2024-05-06T22:04:31.002" v="18" actId="6549"/>
        <pc:sldMkLst>
          <pc:docMk/>
          <pc:sldMk cId="1730085481" sldId="361"/>
        </pc:sldMkLst>
      </pc:sldChg>
      <pc:sldChg chg="modSp mod">
        <pc:chgData name="Matias Eusterbrock" userId="2acf7dc6-60d3-46b4-9083-a8db0d85c52f" providerId="ADAL" clId="{F6EBB18A-ED69-4CFD-8A1F-AF67BBA0C3CE}" dt="2024-05-06T22:04:41.086" v="23" actId="6549"/>
        <pc:sldMkLst>
          <pc:docMk/>
          <pc:sldMk cId="1246568473" sldId="362"/>
        </pc:sldMkLst>
      </pc:sldChg>
      <pc:sldChg chg="modSp mod">
        <pc:chgData name="Matias Eusterbrock" userId="2acf7dc6-60d3-46b4-9083-a8db0d85c52f" providerId="ADAL" clId="{F6EBB18A-ED69-4CFD-8A1F-AF67BBA0C3CE}" dt="2024-05-06T22:04:50.183" v="25" actId="6549"/>
        <pc:sldMkLst>
          <pc:docMk/>
          <pc:sldMk cId="19214237" sldId="363"/>
        </pc:sldMkLst>
      </pc:sldChg>
      <pc:sldChg chg="modSp mod">
        <pc:chgData name="Matias Eusterbrock" userId="2acf7dc6-60d3-46b4-9083-a8db0d85c52f" providerId="ADAL" clId="{F6EBB18A-ED69-4CFD-8A1F-AF67BBA0C3CE}" dt="2024-05-06T22:04:53.749" v="27" actId="6549"/>
        <pc:sldMkLst>
          <pc:docMk/>
          <pc:sldMk cId="3536701632" sldId="364"/>
        </pc:sldMkLst>
      </pc:sldChg>
      <pc:sldChg chg="modSp mod">
        <pc:chgData name="Matias Eusterbrock" userId="2acf7dc6-60d3-46b4-9083-a8db0d85c52f" providerId="ADAL" clId="{F6EBB18A-ED69-4CFD-8A1F-AF67BBA0C3CE}" dt="2024-05-06T22:04:58.167" v="29" actId="6549"/>
        <pc:sldMkLst>
          <pc:docMk/>
          <pc:sldMk cId="801964473" sldId="365"/>
        </pc:sldMkLst>
      </pc:sldChg>
      <pc:sldChg chg="modSp mod">
        <pc:chgData name="Matias Eusterbrock" userId="2acf7dc6-60d3-46b4-9083-a8db0d85c52f" providerId="ADAL" clId="{F6EBB18A-ED69-4CFD-8A1F-AF67BBA0C3CE}" dt="2024-05-06T22:05:07.304" v="33" actId="6549"/>
        <pc:sldMkLst>
          <pc:docMk/>
          <pc:sldMk cId="2250815403" sldId="366"/>
        </pc:sldMkLst>
      </pc:sldChg>
      <pc:sldChg chg="modSp mod">
        <pc:chgData name="Matias Eusterbrock" userId="2acf7dc6-60d3-46b4-9083-a8db0d85c52f" providerId="ADAL" clId="{F6EBB18A-ED69-4CFD-8A1F-AF67BBA0C3CE}" dt="2024-05-06T22:05:12.784" v="36" actId="6549"/>
        <pc:sldMkLst>
          <pc:docMk/>
          <pc:sldMk cId="2403369630" sldId="367"/>
        </pc:sldMkLst>
      </pc:sldChg>
      <pc:sldChg chg="modSp mod">
        <pc:chgData name="Matias Eusterbrock" userId="2acf7dc6-60d3-46b4-9083-a8db0d85c52f" providerId="ADAL" clId="{F6EBB18A-ED69-4CFD-8A1F-AF67BBA0C3CE}" dt="2024-05-06T22:05:16.822" v="38" actId="6549"/>
        <pc:sldMkLst>
          <pc:docMk/>
          <pc:sldMk cId="3357556756" sldId="368"/>
        </pc:sldMkLst>
      </pc:sldChg>
      <pc:sldChg chg="modSp mod">
        <pc:chgData name="Matias Eusterbrock" userId="2acf7dc6-60d3-46b4-9083-a8db0d85c52f" providerId="ADAL" clId="{F6EBB18A-ED69-4CFD-8A1F-AF67BBA0C3CE}" dt="2024-05-06T22:05:24.801" v="41" actId="6549"/>
        <pc:sldMkLst>
          <pc:docMk/>
          <pc:sldMk cId="1084912077" sldId="369"/>
        </pc:sldMkLst>
      </pc:sldChg>
      <pc:sldChg chg="modSp mod">
        <pc:chgData name="Matias Eusterbrock" userId="2acf7dc6-60d3-46b4-9083-a8db0d85c52f" providerId="ADAL" clId="{F6EBB18A-ED69-4CFD-8A1F-AF67BBA0C3CE}" dt="2024-05-06T22:05:28.788" v="43" actId="6549"/>
        <pc:sldMkLst>
          <pc:docMk/>
          <pc:sldMk cId="159060872" sldId="370"/>
        </pc:sldMkLst>
      </pc:sldChg>
      <pc:sldChg chg="modSp mod">
        <pc:chgData name="Matias Eusterbrock" userId="2acf7dc6-60d3-46b4-9083-a8db0d85c52f" providerId="ADAL" clId="{F6EBB18A-ED69-4CFD-8A1F-AF67BBA0C3CE}" dt="2024-05-06T22:05:32.896" v="46" actId="6549"/>
        <pc:sldMkLst>
          <pc:docMk/>
          <pc:sldMk cId="499757999" sldId="371"/>
        </pc:sldMkLst>
      </pc:sldChg>
      <pc:sldChg chg="modSp mod">
        <pc:chgData name="Matias Eusterbrock" userId="2acf7dc6-60d3-46b4-9083-a8db0d85c52f" providerId="ADAL" clId="{F6EBB18A-ED69-4CFD-8A1F-AF67BBA0C3CE}" dt="2024-05-21T20:11:01.396" v="387" actId="13926"/>
        <pc:sldMkLst>
          <pc:docMk/>
          <pc:sldMk cId="3787884324" sldId="373"/>
        </pc:sldMkLst>
      </pc:sldChg>
      <pc:sldChg chg="modSp add mod">
        <pc:chgData name="Matias Eusterbrock" userId="2acf7dc6-60d3-46b4-9083-a8db0d85c52f" providerId="ADAL" clId="{F6EBB18A-ED69-4CFD-8A1F-AF67BBA0C3CE}" dt="2024-05-06T22:06:41.660" v="153" actId="20577"/>
        <pc:sldMkLst>
          <pc:docMk/>
          <pc:sldMk cId="2870686680" sldId="387"/>
        </pc:sldMkLst>
      </pc:sldChg>
      <pc:sldChg chg="modSp add mod">
        <pc:chgData name="Matias Eusterbrock" userId="2acf7dc6-60d3-46b4-9083-a8db0d85c52f" providerId="ADAL" clId="{F6EBB18A-ED69-4CFD-8A1F-AF67BBA0C3CE}" dt="2024-05-21T20:12:04.942" v="530" actId="20577"/>
        <pc:sldMkLst>
          <pc:docMk/>
          <pc:sldMk cId="2047995120" sldId="388"/>
        </pc:sldMkLst>
      </pc:sldChg>
    </pc:docChg>
  </pc:docChgLst>
  <pc:docChgLst>
    <pc:chgData name="Guest User" userId="S::urn:spo:anon#dd308de5255a0e07818a1d35bae97132fe834dfb953b92948841948e021d5063::" providerId="AD" clId="Web-{3FFF0D52-B2C8-CEC2-AD28-8547A86E0F60}"/>
    <pc:docChg chg="modSld">
      <pc:chgData name="Guest User" userId="S::urn:spo:anon#dd308de5255a0e07818a1d35bae97132fe834dfb953b92948841948e021d5063::" providerId="AD" clId="Web-{3FFF0D52-B2C8-CEC2-AD28-8547A86E0F60}" dt="2025-03-04T23:32:30.572" v="60" actId="20577"/>
      <pc:docMkLst>
        <pc:docMk/>
      </pc:docMkLst>
      <pc:sldChg chg="addSp delSp modSp">
        <pc:chgData name="Guest User" userId="S::urn:spo:anon#dd308de5255a0e07818a1d35bae97132fe834dfb953b92948841948e021d5063::" providerId="AD" clId="Web-{3FFF0D52-B2C8-CEC2-AD28-8547A86E0F60}" dt="2025-03-04T23:32:30.572" v="60" actId="20577"/>
        <pc:sldMkLst>
          <pc:docMk/>
          <pc:sldMk cId="2653193500" sldId="398"/>
        </pc:sldMkLst>
        <pc:spChg chg="mod">
          <ac:chgData name="Guest User" userId="S::urn:spo:anon#dd308de5255a0e07818a1d35bae97132fe834dfb953b92948841948e021d5063::" providerId="AD" clId="Web-{3FFF0D52-B2C8-CEC2-AD28-8547A86E0F60}" dt="2025-03-04T23:32:30.572" v="60" actId="20577"/>
          <ac:spMkLst>
            <pc:docMk/>
            <pc:sldMk cId="2653193500" sldId="398"/>
            <ac:spMk id="3" creationId="{5F43F17D-E2A1-B623-8301-4647A23FB2F4}"/>
          </ac:spMkLst>
        </pc:spChg>
        <pc:picChg chg="add del mod">
          <ac:chgData name="Guest User" userId="S::urn:spo:anon#dd308de5255a0e07818a1d35bae97132fe834dfb953b92948841948e021d5063::" providerId="AD" clId="Web-{3FFF0D52-B2C8-CEC2-AD28-8547A86E0F60}" dt="2025-03-04T23:24:51.756" v="29"/>
          <ac:picMkLst>
            <pc:docMk/>
            <pc:sldMk cId="2653193500" sldId="398"/>
            <ac:picMk id="2" creationId="{8E247136-3654-A216-45B0-5DA17702817C}"/>
          </ac:picMkLst>
        </pc:picChg>
        <pc:picChg chg="add del mod">
          <ac:chgData name="Guest User" userId="S::urn:spo:anon#dd308de5255a0e07818a1d35bae97132fe834dfb953b92948841948e021d5063::" providerId="AD" clId="Web-{3FFF0D52-B2C8-CEC2-AD28-8547A86E0F60}" dt="2025-03-04T23:24:53.068" v="30"/>
          <ac:picMkLst>
            <pc:docMk/>
            <pc:sldMk cId="2653193500" sldId="398"/>
            <ac:picMk id="4" creationId="{97130A36-220D-7F91-03FC-5192A071C020}"/>
          </ac:picMkLst>
        </pc:picChg>
        <pc:picChg chg="add mod">
          <ac:chgData name="Guest User" userId="S::urn:spo:anon#dd308de5255a0e07818a1d35bae97132fe834dfb953b92948841948e021d5063::" providerId="AD" clId="Web-{3FFF0D52-B2C8-CEC2-AD28-8547A86E0F60}" dt="2025-03-04T23:26:27.928" v="45" actId="1076"/>
          <ac:picMkLst>
            <pc:docMk/>
            <pc:sldMk cId="2653193500" sldId="398"/>
            <ac:picMk id="5" creationId="{78CE5DE7-7079-20FC-2077-E3E457FEE177}"/>
          </ac:picMkLst>
        </pc:picChg>
        <pc:picChg chg="add del mod">
          <ac:chgData name="Guest User" userId="S::urn:spo:anon#dd308de5255a0e07818a1d35bae97132fe834dfb953b92948841948e021d5063::" providerId="AD" clId="Web-{3FFF0D52-B2C8-CEC2-AD28-8547A86E0F60}" dt="2025-03-04T23:28:27.633" v="51"/>
          <ac:picMkLst>
            <pc:docMk/>
            <pc:sldMk cId="2653193500" sldId="398"/>
            <ac:picMk id="6" creationId="{97F96388-3F1C-1680-A5A8-3DADC928F962}"/>
          </ac:picMkLst>
        </pc:picChg>
        <pc:picChg chg="add mod">
          <ac:chgData name="Guest User" userId="S::urn:spo:anon#dd308de5255a0e07818a1d35bae97132fe834dfb953b92948841948e021d5063::" providerId="AD" clId="Web-{3FFF0D52-B2C8-CEC2-AD28-8547A86E0F60}" dt="2025-03-04T23:28:55.258" v="57" actId="1076"/>
          <ac:picMkLst>
            <pc:docMk/>
            <pc:sldMk cId="2653193500" sldId="398"/>
            <ac:picMk id="7" creationId="{4AFAC630-7AA9-62A9-4485-E51A618280DA}"/>
          </ac:picMkLst>
        </pc:picChg>
        <pc:picChg chg="add mod">
          <ac:chgData name="Guest User" userId="S::urn:spo:anon#dd308de5255a0e07818a1d35bae97132fe834dfb953b92948841948e021d5063::" providerId="AD" clId="Web-{3FFF0D52-B2C8-CEC2-AD28-8547A86E0F60}" dt="2025-03-04T23:29:00.992" v="59" actId="1076"/>
          <ac:picMkLst>
            <pc:docMk/>
            <pc:sldMk cId="2653193500" sldId="398"/>
            <ac:picMk id="8" creationId="{E79520C1-72C6-D709-03CA-FF7EFC39AC11}"/>
          </ac:picMkLst>
        </pc:picChg>
      </pc:sldChg>
    </pc:docChg>
  </pc:docChgLst>
  <pc:docChgLst>
    <pc:chgData name="Matias Eusterbrock" userId="2acf7dc6-60d3-46b4-9083-a8db0d85c52f" providerId="ADAL" clId="{1A19F581-A429-4EF7-967B-07566D40696A}"/>
    <pc:docChg chg="undo custSel modSld sldOrd">
      <pc:chgData name="Matias Eusterbrock" userId="2acf7dc6-60d3-46b4-9083-a8db0d85c52f" providerId="ADAL" clId="{1A19F581-A429-4EF7-967B-07566D40696A}" dt="2024-05-01T18:37:03.594" v="623"/>
      <pc:docMkLst>
        <pc:docMk/>
      </pc:docMkLst>
      <pc:sldChg chg="modSp mod">
        <pc:chgData name="Matias Eusterbrock" userId="2acf7dc6-60d3-46b4-9083-a8db0d85c52f" providerId="ADAL" clId="{1A19F581-A429-4EF7-967B-07566D40696A}" dt="2024-04-29T22:09:50.025" v="72" actId="13926"/>
        <pc:sldMkLst>
          <pc:docMk/>
          <pc:sldMk cId="4105021240" sldId="357"/>
        </pc:sldMkLst>
      </pc:sldChg>
      <pc:sldChg chg="modSp mod">
        <pc:chgData name="Matias Eusterbrock" userId="2acf7dc6-60d3-46b4-9083-a8db0d85c52f" providerId="ADAL" clId="{1A19F581-A429-4EF7-967B-07566D40696A}" dt="2024-04-29T22:08:55.205" v="39" actId="13926"/>
        <pc:sldMkLst>
          <pc:docMk/>
          <pc:sldMk cId="426285808" sldId="358"/>
        </pc:sldMkLst>
      </pc:sldChg>
      <pc:sldChg chg="modSp mod">
        <pc:chgData name="Matias Eusterbrock" userId="2acf7dc6-60d3-46b4-9083-a8db0d85c52f" providerId="ADAL" clId="{1A19F581-A429-4EF7-967B-07566D40696A}" dt="2024-04-29T22:10:18.716" v="102" actId="13926"/>
        <pc:sldMkLst>
          <pc:docMk/>
          <pc:sldMk cId="2459958468" sldId="359"/>
        </pc:sldMkLst>
      </pc:sldChg>
      <pc:sldChg chg="modSp mod">
        <pc:chgData name="Matias Eusterbrock" userId="2acf7dc6-60d3-46b4-9083-a8db0d85c52f" providerId="ADAL" clId="{1A19F581-A429-4EF7-967B-07566D40696A}" dt="2024-04-29T22:10:46.442" v="137" actId="13926"/>
        <pc:sldMkLst>
          <pc:docMk/>
          <pc:sldMk cId="75609733" sldId="360"/>
        </pc:sldMkLst>
      </pc:sldChg>
      <pc:sldChg chg="modSp mod ord">
        <pc:chgData name="Matias Eusterbrock" userId="2acf7dc6-60d3-46b4-9083-a8db0d85c52f" providerId="ADAL" clId="{1A19F581-A429-4EF7-967B-07566D40696A}" dt="2024-04-29T22:12:52.658" v="195"/>
        <pc:sldMkLst>
          <pc:docMk/>
          <pc:sldMk cId="1730085481" sldId="361"/>
        </pc:sldMkLst>
      </pc:sldChg>
      <pc:sldChg chg="modSp mod ord">
        <pc:chgData name="Matias Eusterbrock" userId="2acf7dc6-60d3-46b4-9083-a8db0d85c52f" providerId="ADAL" clId="{1A19F581-A429-4EF7-967B-07566D40696A}" dt="2024-04-29T22:13:35.119" v="241" actId="13926"/>
        <pc:sldMkLst>
          <pc:docMk/>
          <pc:sldMk cId="1246568473" sldId="362"/>
        </pc:sldMkLst>
      </pc:sldChg>
      <pc:sldChg chg="modSp mod">
        <pc:chgData name="Matias Eusterbrock" userId="2acf7dc6-60d3-46b4-9083-a8db0d85c52f" providerId="ADAL" clId="{1A19F581-A429-4EF7-967B-07566D40696A}" dt="2024-04-29T22:12:30.571" v="193" actId="20577"/>
        <pc:sldMkLst>
          <pc:docMk/>
          <pc:sldMk cId="19214237" sldId="363"/>
        </pc:sldMkLst>
      </pc:sldChg>
      <pc:sldChg chg="modSp mod">
        <pc:chgData name="Matias Eusterbrock" userId="2acf7dc6-60d3-46b4-9083-a8db0d85c52f" providerId="ADAL" clId="{1A19F581-A429-4EF7-967B-07566D40696A}" dt="2024-04-29T22:14:01.228" v="271" actId="13926"/>
        <pc:sldMkLst>
          <pc:docMk/>
          <pc:sldMk cId="3536701632" sldId="364"/>
        </pc:sldMkLst>
      </pc:sldChg>
      <pc:sldChg chg="modSp mod">
        <pc:chgData name="Matias Eusterbrock" userId="2acf7dc6-60d3-46b4-9083-a8db0d85c52f" providerId="ADAL" clId="{1A19F581-A429-4EF7-967B-07566D40696A}" dt="2024-04-29T22:14:22.612" v="292" actId="20577"/>
        <pc:sldMkLst>
          <pc:docMk/>
          <pc:sldMk cId="801964473" sldId="365"/>
        </pc:sldMkLst>
      </pc:sldChg>
      <pc:sldChg chg="modSp mod">
        <pc:chgData name="Matias Eusterbrock" userId="2acf7dc6-60d3-46b4-9083-a8db0d85c52f" providerId="ADAL" clId="{1A19F581-A429-4EF7-967B-07566D40696A}" dt="2024-04-29T22:14:49.833" v="301" actId="13926"/>
        <pc:sldMkLst>
          <pc:docMk/>
          <pc:sldMk cId="2250815403" sldId="366"/>
        </pc:sldMkLst>
      </pc:sldChg>
      <pc:sldChg chg="modSp mod">
        <pc:chgData name="Matias Eusterbrock" userId="2acf7dc6-60d3-46b4-9083-a8db0d85c52f" providerId="ADAL" clId="{1A19F581-A429-4EF7-967B-07566D40696A}" dt="2024-04-29T23:24:08.027" v="600" actId="13926"/>
        <pc:sldMkLst>
          <pc:docMk/>
          <pc:sldMk cId="2403369630" sldId="367"/>
        </pc:sldMkLst>
      </pc:sldChg>
      <pc:sldChg chg="modSp mod">
        <pc:chgData name="Matias Eusterbrock" userId="2acf7dc6-60d3-46b4-9083-a8db0d85c52f" providerId="ADAL" clId="{1A19F581-A429-4EF7-967B-07566D40696A}" dt="2024-04-29T22:16:30.405" v="339" actId="20577"/>
        <pc:sldMkLst>
          <pc:docMk/>
          <pc:sldMk cId="3357556756" sldId="368"/>
        </pc:sldMkLst>
      </pc:sldChg>
      <pc:sldChg chg="modSp mod">
        <pc:chgData name="Matias Eusterbrock" userId="2acf7dc6-60d3-46b4-9083-a8db0d85c52f" providerId="ADAL" clId="{1A19F581-A429-4EF7-967B-07566D40696A}" dt="2024-04-30T23:14:02.550" v="621" actId="113"/>
        <pc:sldMkLst>
          <pc:docMk/>
          <pc:sldMk cId="1084912077" sldId="369"/>
        </pc:sldMkLst>
      </pc:sldChg>
      <pc:sldChg chg="modSp mod">
        <pc:chgData name="Matias Eusterbrock" userId="2acf7dc6-60d3-46b4-9083-a8db0d85c52f" providerId="ADAL" clId="{1A19F581-A429-4EF7-967B-07566D40696A}" dt="2024-04-29T22:19:29.812" v="594" actId="20577"/>
        <pc:sldMkLst>
          <pc:docMk/>
          <pc:sldMk cId="159060872" sldId="370"/>
        </pc:sldMkLst>
      </pc:sldChg>
      <pc:sldChg chg="modSp mod">
        <pc:chgData name="Matias Eusterbrock" userId="2acf7dc6-60d3-46b4-9083-a8db0d85c52f" providerId="ADAL" clId="{1A19F581-A429-4EF7-967B-07566D40696A}" dt="2024-04-29T23:24:01.873" v="599" actId="13926"/>
        <pc:sldMkLst>
          <pc:docMk/>
          <pc:sldMk cId="499757999" sldId="371"/>
        </pc:sldMkLst>
      </pc:sldChg>
      <pc:sldChg chg="modSp mod">
        <pc:chgData name="Matias Eusterbrock" userId="2acf7dc6-60d3-46b4-9083-a8db0d85c52f" providerId="ADAL" clId="{1A19F581-A429-4EF7-967B-07566D40696A}" dt="2024-04-30T21:00:14.985" v="601" actId="207"/>
        <pc:sldMkLst>
          <pc:docMk/>
          <pc:sldMk cId="1362740277" sldId="380"/>
        </pc:sldMkLst>
      </pc:sldChg>
    </pc:docChg>
  </pc:docChgLst>
  <pc:docChgLst>
    <pc:chgData name="Matias Eusterbrock" userId="S::matias_eusterbrock@ci.richmond.ca.us::2acf7dc6-60d3-46b4-9083-a8db0d85c52f" providerId="AD" clId="Web-{BE0D3E9D-E9FD-4DD0-4C13-7EF7DE1A195E}"/>
    <pc:docChg chg="mod modSld">
      <pc:chgData name="Matias Eusterbrock" userId="S::matias_eusterbrock@ci.richmond.ca.us::2acf7dc6-60d3-46b4-9083-a8db0d85c52f" providerId="AD" clId="Web-{BE0D3E9D-E9FD-4DD0-4C13-7EF7DE1A195E}" dt="2025-03-06T02:39:30.876" v="1" actId="20577"/>
      <pc:docMkLst>
        <pc:docMk/>
      </pc:docMkLst>
      <pc:sldChg chg="modSp">
        <pc:chgData name="Matias Eusterbrock" userId="S::matias_eusterbrock@ci.richmond.ca.us::2acf7dc6-60d3-46b4-9083-a8db0d85c52f" providerId="AD" clId="Web-{BE0D3E9D-E9FD-4DD0-4C13-7EF7DE1A195E}" dt="2025-03-06T02:39:30.876" v="1" actId="20577"/>
        <pc:sldMkLst>
          <pc:docMk/>
          <pc:sldMk cId="19214237" sldId="363"/>
        </pc:sldMkLst>
        <pc:spChg chg="mod">
          <ac:chgData name="Matias Eusterbrock" userId="S::matias_eusterbrock@ci.richmond.ca.us::2acf7dc6-60d3-46b4-9083-a8db0d85c52f" providerId="AD" clId="Web-{BE0D3E9D-E9FD-4DD0-4C13-7EF7DE1A195E}" dt="2025-03-06T02:39:30.876" v="1" actId="20577"/>
          <ac:spMkLst>
            <pc:docMk/>
            <pc:sldMk cId="19214237" sldId="363"/>
            <ac:spMk id="3" creationId="{62EB8AE9-3C7F-654E-7F1F-06EFCE53551B}"/>
          </ac:spMkLst>
        </pc:spChg>
      </pc:sldChg>
    </pc:docChg>
  </pc:docChgLst>
  <pc:docChgLst>
    <pc:chgData name="Guest User" userId="S::urn:spo:anon#f0b52c4e7c49979dc7d10adba8a40f6173d81948e6879919f86aa7672d542785::" providerId="AD" clId="Web-{DBAA943D-63C5-7FBE-7CB4-2313E948B0F2}"/>
    <pc:docChg chg="modSld">
      <pc:chgData name="Guest User" userId="S::urn:spo:anon#f0b52c4e7c49979dc7d10adba8a40f6173d81948e6879919f86aa7672d542785::" providerId="AD" clId="Web-{DBAA943D-63C5-7FBE-7CB4-2313E948B0F2}" dt="2024-04-26T22:43:39.234" v="102" actId="20577"/>
      <pc:docMkLst>
        <pc:docMk/>
      </pc:docMkLst>
      <pc:sldChg chg="modSp">
        <pc:chgData name="Guest User" userId="S::urn:spo:anon#f0b52c4e7c49979dc7d10adba8a40f6173d81948e6879919f86aa7672d542785::" providerId="AD" clId="Web-{DBAA943D-63C5-7FBE-7CB4-2313E948B0F2}" dt="2024-04-26T22:43:39.234" v="102" actId="20577"/>
        <pc:sldMkLst>
          <pc:docMk/>
          <pc:sldMk cId="3536701632" sldId="364"/>
        </pc:sldMkLst>
      </pc:sldChg>
      <pc:sldChg chg="modSp">
        <pc:chgData name="Guest User" userId="S::urn:spo:anon#f0b52c4e7c49979dc7d10adba8a40f6173d81948e6879919f86aa7672d542785::" providerId="AD" clId="Web-{DBAA943D-63C5-7FBE-7CB4-2313E948B0F2}" dt="2024-04-26T22:41:10.621" v="26" actId="20577"/>
        <pc:sldMkLst>
          <pc:docMk/>
          <pc:sldMk cId="801964473" sldId="365"/>
        </pc:sldMkLst>
      </pc:sldChg>
    </pc:docChg>
  </pc:docChgLst>
  <pc:docChgLst>
    <pc:chgData name="Guest User" userId="S::urn:spo:anon#d13e7387f46f7ad75c67abd3e867c7715a0c0d35a4a877e9686015228f2112fc::" providerId="AD" clId="Web-{7E644F6C-422F-4BCE-BC0E-408D171F2DFF}"/>
    <pc:docChg chg="addSld modSld">
      <pc:chgData name="Guest User" userId="S::urn:spo:anon#d13e7387f46f7ad75c67abd3e867c7715a0c0d35a4a877e9686015228f2112fc::" providerId="AD" clId="Web-{7E644F6C-422F-4BCE-BC0E-408D171F2DFF}" dt="2025-03-04T01:38:13.506" v="3987" actId="20577"/>
      <pc:docMkLst>
        <pc:docMk/>
      </pc:docMkLst>
      <pc:sldChg chg="addSp delSp modSp">
        <pc:chgData name="Guest User" userId="S::urn:spo:anon#d13e7387f46f7ad75c67abd3e867c7715a0c0d35a4a877e9686015228f2112fc::" providerId="AD" clId="Web-{7E644F6C-422F-4BCE-BC0E-408D171F2DFF}" dt="2025-03-04T01:38:13.506" v="3987" actId="20577"/>
        <pc:sldMkLst>
          <pc:docMk/>
          <pc:sldMk cId="2047995120" sldId="388"/>
        </pc:sldMkLst>
        <pc:spChg chg="add mod">
          <ac:chgData name="Guest User" userId="S::urn:spo:anon#d13e7387f46f7ad75c67abd3e867c7715a0c0d35a4a877e9686015228f2112fc::" providerId="AD" clId="Web-{7E644F6C-422F-4BCE-BC0E-408D171F2DFF}" dt="2025-03-04T01:31:57.155" v="3803" actId="20577"/>
          <ac:spMkLst>
            <pc:docMk/>
            <pc:sldMk cId="2047995120" sldId="388"/>
            <ac:spMk id="2" creationId="{BCC25FC3-A68D-DA01-FA75-5C74FE2A9E1C}"/>
          </ac:spMkLst>
        </pc:spChg>
        <pc:spChg chg="add del">
          <ac:chgData name="Guest User" userId="S::urn:spo:anon#d13e7387f46f7ad75c67abd3e867c7715a0c0d35a4a877e9686015228f2112fc::" providerId="AD" clId="Web-{7E644F6C-422F-4BCE-BC0E-408D171F2DFF}" dt="2025-03-04T01:03:36.413" v="2030"/>
          <ac:spMkLst>
            <pc:docMk/>
            <pc:sldMk cId="2047995120" sldId="388"/>
            <ac:spMk id="4" creationId="{48A84ACE-C0C1-2F8D-87E4-57918762FB49}"/>
          </ac:spMkLst>
        </pc:spChg>
        <pc:spChg chg="add mod">
          <ac:chgData name="Guest User" userId="S::urn:spo:anon#d13e7387f46f7ad75c67abd3e867c7715a0c0d35a4a877e9686015228f2112fc::" providerId="AD" clId="Web-{7E644F6C-422F-4BCE-BC0E-408D171F2DFF}" dt="2025-03-04T01:38:13.506" v="3987" actId="20577"/>
          <ac:spMkLst>
            <pc:docMk/>
            <pc:sldMk cId="2047995120" sldId="388"/>
            <ac:spMk id="5" creationId="{AFBF594C-69B8-E958-71C2-048506474DFD}"/>
          </ac:spMkLst>
        </pc:spChg>
      </pc:sldChg>
      <pc:sldChg chg="modSp">
        <pc:chgData name="Guest User" userId="S::urn:spo:anon#d13e7387f46f7ad75c67abd3e867c7715a0c0d35a4a877e9686015228f2112fc::" providerId="AD" clId="Web-{7E644F6C-422F-4BCE-BC0E-408D171F2DFF}" dt="2025-03-04T00:50:29.725" v="1252" actId="20577"/>
        <pc:sldMkLst>
          <pc:docMk/>
          <pc:sldMk cId="2589984824" sldId="395"/>
        </pc:sldMkLst>
        <pc:spChg chg="mod">
          <ac:chgData name="Guest User" userId="S::urn:spo:anon#d13e7387f46f7ad75c67abd3e867c7715a0c0d35a4a877e9686015228f2112fc::" providerId="AD" clId="Web-{7E644F6C-422F-4BCE-BC0E-408D171F2DFF}" dt="2025-03-04T00:50:29.725" v="1252" actId="20577"/>
          <ac:spMkLst>
            <pc:docMk/>
            <pc:sldMk cId="2589984824" sldId="395"/>
            <ac:spMk id="3" creationId="{62EB8AE9-3C7F-654E-7F1F-06EFCE53551B}"/>
          </ac:spMkLst>
        </pc:spChg>
      </pc:sldChg>
      <pc:sldChg chg="addSp delSp modSp add replId">
        <pc:chgData name="Guest User" userId="S::urn:spo:anon#d13e7387f46f7ad75c67abd3e867c7715a0c0d35a4a877e9686015228f2112fc::" providerId="AD" clId="Web-{7E644F6C-422F-4BCE-BC0E-408D171F2DFF}" dt="2025-03-04T01:30:01.746" v="3799" actId="20577"/>
        <pc:sldMkLst>
          <pc:docMk/>
          <pc:sldMk cId="2140257251" sldId="400"/>
        </pc:sldMkLst>
        <pc:spChg chg="mod">
          <ac:chgData name="Guest User" userId="S::urn:spo:anon#d13e7387f46f7ad75c67abd3e867c7715a0c0d35a4a877e9686015228f2112fc::" providerId="AD" clId="Web-{7E644F6C-422F-4BCE-BC0E-408D171F2DFF}" dt="2025-03-04T01:26:10.164" v="3522" actId="20577"/>
          <ac:spMkLst>
            <pc:docMk/>
            <pc:sldMk cId="2140257251" sldId="400"/>
            <ac:spMk id="2" creationId="{A6EBF483-3E4A-4B80-074B-87A0748E1A9B}"/>
          </ac:spMkLst>
        </pc:spChg>
        <pc:spChg chg="add del mod">
          <ac:chgData name="Guest User" userId="S::urn:spo:anon#d13e7387f46f7ad75c67abd3e867c7715a0c0d35a4a877e9686015228f2112fc::" providerId="AD" clId="Web-{7E644F6C-422F-4BCE-BC0E-408D171F2DFF}" dt="2025-03-04T01:15:39.697" v="2962"/>
          <ac:spMkLst>
            <pc:docMk/>
            <pc:sldMk cId="2140257251" sldId="400"/>
            <ac:spMk id="4" creationId="{A9E0A131-46ED-C011-C2D0-AB918F86671E}"/>
          </ac:spMkLst>
        </pc:spChg>
        <pc:spChg chg="add del mod">
          <ac:chgData name="Guest User" userId="S::urn:spo:anon#d13e7387f46f7ad75c67abd3e867c7715a0c0d35a4a877e9686015228f2112fc::" providerId="AD" clId="Web-{7E644F6C-422F-4BCE-BC0E-408D171F2DFF}" dt="2025-03-04T01:18:38.106" v="3165"/>
          <ac:spMkLst>
            <pc:docMk/>
            <pc:sldMk cId="2140257251" sldId="400"/>
            <ac:spMk id="5" creationId="{7D7FEF95-B318-9320-5F47-F4FA20D45FF5}"/>
          </ac:spMkLst>
        </pc:spChg>
        <pc:spChg chg="add del mod">
          <ac:chgData name="Guest User" userId="S::urn:spo:anon#d13e7387f46f7ad75c67abd3e867c7715a0c0d35a4a877e9686015228f2112fc::" providerId="AD" clId="Web-{7E644F6C-422F-4BCE-BC0E-408D171F2DFF}" dt="2025-03-04T01:20:38.921" v="3241"/>
          <ac:spMkLst>
            <pc:docMk/>
            <pc:sldMk cId="2140257251" sldId="400"/>
            <ac:spMk id="6" creationId="{562C8979-7E5C-FBCA-D58A-DAEE5B94BB6A}"/>
          </ac:spMkLst>
        </pc:spChg>
        <pc:spChg chg="add mod">
          <ac:chgData name="Guest User" userId="S::urn:spo:anon#d13e7387f46f7ad75c67abd3e867c7715a0c0d35a4a877e9686015228f2112fc::" providerId="AD" clId="Web-{7E644F6C-422F-4BCE-BC0E-408D171F2DFF}" dt="2025-03-04T01:30:01.746" v="3799" actId="20577"/>
          <ac:spMkLst>
            <pc:docMk/>
            <pc:sldMk cId="2140257251" sldId="400"/>
            <ac:spMk id="7" creationId="{7A23438D-5463-C71E-319B-7EF1C49A70A6}"/>
          </ac:spMkLst>
        </pc:spChg>
        <pc:spChg chg="add mod">
          <ac:chgData name="Guest User" userId="S::urn:spo:anon#d13e7387f46f7ad75c67abd3e867c7715a0c0d35a4a877e9686015228f2112fc::" providerId="AD" clId="Web-{7E644F6C-422F-4BCE-BC0E-408D171F2DFF}" dt="2025-03-04T01:29:51.356" v="3797" actId="20577"/>
          <ac:spMkLst>
            <pc:docMk/>
            <pc:sldMk cId="2140257251" sldId="400"/>
            <ac:spMk id="8" creationId="{F3ADFAFD-A863-F9FB-B759-853199709538}"/>
          </ac:spMkLst>
        </pc:spChg>
      </pc:sldChg>
    </pc:docChg>
  </pc:docChgLst>
  <pc:docChgLst>
    <pc:chgData name="Guest User" userId="S::urn:spo:anon#98cbafe9fd13de0f807c02020b58a8629fb137f7a0b6f49457d9a99c16a5fbbf::" providerId="AD" clId="Web-{77D0E5E5-C494-2DAA-8F25-575372541F98}"/>
    <pc:docChg chg="modSld">
      <pc:chgData name="Guest User" userId="S::urn:spo:anon#98cbafe9fd13de0f807c02020b58a8629fb137f7a0b6f49457d9a99c16a5fbbf::" providerId="AD" clId="Web-{77D0E5E5-C494-2DAA-8F25-575372541F98}" dt="2024-04-23T16:21:11.168" v="184" actId="20577"/>
      <pc:docMkLst>
        <pc:docMk/>
      </pc:docMkLst>
      <pc:sldChg chg="modSp">
        <pc:chgData name="Guest User" userId="S::urn:spo:anon#98cbafe9fd13de0f807c02020b58a8629fb137f7a0b6f49457d9a99c16a5fbbf::" providerId="AD" clId="Web-{77D0E5E5-C494-2DAA-8F25-575372541F98}" dt="2024-04-23T16:21:11.168" v="184" actId="20577"/>
        <pc:sldMkLst>
          <pc:docMk/>
          <pc:sldMk cId="2459958468" sldId="359"/>
        </pc:sldMkLst>
      </pc:sldChg>
    </pc:docChg>
  </pc:docChgLst>
  <pc:docChgLst>
    <pc:chgData name="Guest User" userId="S::urn:spo:anon#d13e7387f46f7ad75c67abd3e867c7715a0c0d35a4a877e9686015228f2112fc::" providerId="AD" clId="Web-{B18F04B1-8153-5D2E-C932-6C7C6A02BD9C}"/>
    <pc:docChg chg="modSld">
      <pc:chgData name="Guest User" userId="S::urn:spo:anon#d13e7387f46f7ad75c67abd3e867c7715a0c0d35a4a877e9686015228f2112fc::" providerId="AD" clId="Web-{B18F04B1-8153-5D2E-C932-6C7C6A02BD9C}" dt="2025-03-04T21:38:45.804" v="2" actId="20577"/>
      <pc:docMkLst>
        <pc:docMk/>
      </pc:docMkLst>
      <pc:sldChg chg="modSp">
        <pc:chgData name="Guest User" userId="S::urn:spo:anon#d13e7387f46f7ad75c67abd3e867c7715a0c0d35a4a877e9686015228f2112fc::" providerId="AD" clId="Web-{B18F04B1-8153-5D2E-C932-6C7C6A02BD9C}" dt="2025-03-04T21:38:45.804" v="2" actId="20577"/>
        <pc:sldMkLst>
          <pc:docMk/>
          <pc:sldMk cId="2589984824" sldId="395"/>
        </pc:sldMkLst>
        <pc:spChg chg="mod">
          <ac:chgData name="Guest User" userId="S::urn:spo:anon#d13e7387f46f7ad75c67abd3e867c7715a0c0d35a4a877e9686015228f2112fc::" providerId="AD" clId="Web-{B18F04B1-8153-5D2E-C932-6C7C6A02BD9C}" dt="2025-03-04T21:38:45.804" v="2" actId="20577"/>
          <ac:spMkLst>
            <pc:docMk/>
            <pc:sldMk cId="2589984824" sldId="395"/>
            <ac:spMk id="3" creationId="{62EB8AE9-3C7F-654E-7F1F-06EFCE53551B}"/>
          </ac:spMkLst>
        </pc:spChg>
      </pc:sldChg>
    </pc:docChg>
  </pc:docChgLst>
  <pc:docChgLst>
    <pc:chgData name="Matias Eusterbrock" userId="S::matias_eusterbrock@ci.richmond.ca.us::2acf7dc6-60d3-46b4-9083-a8db0d85c52f" providerId="AD" clId="Web-{C6CBF86F-5FB4-7FFE-3D36-8D5A2E128B7B}"/>
    <pc:docChg chg="addSld modSld">
      <pc:chgData name="Matias Eusterbrock" userId="S::matias_eusterbrock@ci.richmond.ca.us::2acf7dc6-60d3-46b4-9083-a8db0d85c52f" providerId="AD" clId="Web-{C6CBF86F-5FB4-7FFE-3D36-8D5A2E128B7B}" dt="2024-04-30T20:59:54.218" v="546"/>
      <pc:docMkLst>
        <pc:docMk/>
      </pc:docMkLst>
      <pc:sldChg chg="modSp">
        <pc:chgData name="Matias Eusterbrock" userId="S::matias_eusterbrock@ci.richmond.ca.us::2acf7dc6-60d3-46b4-9083-a8db0d85c52f" providerId="AD" clId="Web-{C6CBF86F-5FB4-7FFE-3D36-8D5A2E128B7B}" dt="2024-04-30T20:58:25.514" v="457" actId="1076"/>
        <pc:sldMkLst>
          <pc:docMk/>
          <pc:sldMk cId="3787884324" sldId="373"/>
        </pc:sldMkLst>
      </pc:sldChg>
      <pc:sldChg chg="delSp modSp">
        <pc:chgData name="Matias Eusterbrock" userId="S::matias_eusterbrock@ci.richmond.ca.us::2acf7dc6-60d3-46b4-9083-a8db0d85c52f" providerId="AD" clId="Web-{C6CBF86F-5FB4-7FFE-3D36-8D5A2E128B7B}" dt="2024-04-30T20:59:54.218" v="546"/>
        <pc:sldMkLst>
          <pc:docMk/>
          <pc:sldMk cId="1362740277" sldId="380"/>
        </pc:sldMkLst>
      </pc:sldChg>
      <pc:sldChg chg="add replId">
        <pc:chgData name="Matias Eusterbrock" userId="S::matias_eusterbrock@ci.richmond.ca.us::2acf7dc6-60d3-46b4-9083-a8db0d85c52f" providerId="AD" clId="Web-{C6CBF86F-5FB4-7FFE-3D36-8D5A2E128B7B}" dt="2024-04-30T20:59:28.967" v="514"/>
        <pc:sldMkLst>
          <pc:docMk/>
          <pc:sldMk cId="1450018383" sldId="386"/>
        </pc:sldMkLst>
      </pc:sldChg>
    </pc:docChg>
  </pc:docChgLst>
  <pc:docChgLst>
    <pc:chgData name="Guest User" userId="S::urn:spo:anon#e408f8a5414733bb8ddc938564f7f4fe7fffa3d76447aa70776c5204a2808718::" providerId="AD" clId="Web-{EA5E17EE-71DD-88DC-D72C-5B2F4A691DA8}"/>
    <pc:docChg chg="modSld">
      <pc:chgData name="Guest User" userId="S::urn:spo:anon#e408f8a5414733bb8ddc938564f7f4fe7fffa3d76447aa70776c5204a2808718::" providerId="AD" clId="Web-{EA5E17EE-71DD-88DC-D72C-5B2F4A691DA8}" dt="2024-05-29T20:37:29.158" v="287" actId="20577"/>
      <pc:docMkLst>
        <pc:docMk/>
      </pc:docMkLst>
      <pc:sldChg chg="modSp">
        <pc:chgData name="Guest User" userId="S::urn:spo:anon#e408f8a5414733bb8ddc938564f7f4fe7fffa3d76447aa70776c5204a2808718::" providerId="AD" clId="Web-{EA5E17EE-71DD-88DC-D72C-5B2F4A691DA8}" dt="2024-05-29T20:37:29.158" v="287" actId="20577"/>
        <pc:sldMkLst>
          <pc:docMk/>
          <pc:sldMk cId="1730085481" sldId="361"/>
        </pc:sldMkLst>
      </pc:sldChg>
    </pc:docChg>
  </pc:docChgLst>
  <pc:docChgLst>
    <pc:chgData name="Guest User" userId="S::urn:spo:anon#e408f8a5414733bb8ddc938564f7f4fe7fffa3d76447aa70776c5204a2808718::" providerId="AD" clId="Web-{31EA782F-8CE3-488E-7EED-6DBAE5087594}"/>
    <pc:docChg chg="modSld">
      <pc:chgData name="Guest User" userId="S::urn:spo:anon#e408f8a5414733bb8ddc938564f7f4fe7fffa3d76447aa70776c5204a2808718::" providerId="AD" clId="Web-{31EA782F-8CE3-488E-7EED-6DBAE5087594}" dt="2024-06-03T22:21:16.080" v="247" actId="20577"/>
      <pc:docMkLst>
        <pc:docMk/>
      </pc:docMkLst>
      <pc:sldChg chg="addSp delSp modSp">
        <pc:chgData name="Guest User" userId="S::urn:spo:anon#e408f8a5414733bb8ddc938564f7f4fe7fffa3d76447aa70776c5204a2808718::" providerId="AD" clId="Web-{31EA782F-8CE3-488E-7EED-6DBAE5087594}" dt="2024-06-03T22:21:16.080" v="247" actId="20577"/>
        <pc:sldMkLst>
          <pc:docMk/>
          <pc:sldMk cId="2459958468" sldId="359"/>
        </pc:sldMkLst>
      </pc:sldChg>
    </pc:docChg>
  </pc:docChgLst>
  <pc:docChgLst>
    <pc:chgData name="Guest User" userId="S::urn:spo:anon#e408f8a5414733bb8ddc938564f7f4fe7fffa3d76447aa70776c5204a2808718::" providerId="AD" clId="Web-{617E9948-D4B2-D32C-973E-887872AC0560}"/>
    <pc:docChg chg="modSld">
      <pc:chgData name="Guest User" userId="S::urn:spo:anon#e408f8a5414733bb8ddc938564f7f4fe7fffa3d76447aa70776c5204a2808718::" providerId="AD" clId="Web-{617E9948-D4B2-D32C-973E-887872AC0560}" dt="2024-06-03T18:20:37.005" v="427" actId="20577"/>
      <pc:docMkLst>
        <pc:docMk/>
      </pc:docMkLst>
      <pc:sldChg chg="modSp">
        <pc:chgData name="Guest User" userId="S::urn:spo:anon#e408f8a5414733bb8ddc938564f7f4fe7fffa3d76447aa70776c5204a2808718::" providerId="AD" clId="Web-{617E9948-D4B2-D32C-973E-887872AC0560}" dt="2024-06-03T18:20:37.005" v="427" actId="20577"/>
        <pc:sldMkLst>
          <pc:docMk/>
          <pc:sldMk cId="19214237" sldId="363"/>
        </pc:sldMkLst>
      </pc:sldChg>
    </pc:docChg>
  </pc:docChgLst>
  <pc:docChgLst>
    <pc:chgData name="Guest User" userId="S::urn:spo:anon#dd308de5255a0e07818a1d35bae97132fe834dfb953b92948841948e021d5063::" providerId="AD" clId="Web-{BD059650-D6C9-16B1-3421-383E1CC71105}"/>
    <pc:docChg chg="modSld">
      <pc:chgData name="Guest User" userId="S::urn:spo:anon#dd308de5255a0e07818a1d35bae97132fe834dfb953b92948841948e021d5063::" providerId="AD" clId="Web-{BD059650-D6C9-16B1-3421-383E1CC71105}" dt="2025-02-27T22:59:58.134" v="270" actId="20577"/>
      <pc:docMkLst>
        <pc:docMk/>
      </pc:docMkLst>
      <pc:sldChg chg="modSp">
        <pc:chgData name="Guest User" userId="S::urn:spo:anon#dd308de5255a0e07818a1d35bae97132fe834dfb953b92948841948e021d5063::" providerId="AD" clId="Web-{BD059650-D6C9-16B1-3421-383E1CC71105}" dt="2025-02-27T22:59:58.134" v="270" actId="20577"/>
        <pc:sldMkLst>
          <pc:docMk/>
          <pc:sldMk cId="2250815403" sldId="366"/>
        </pc:sldMkLst>
        <pc:spChg chg="mod">
          <ac:chgData name="Guest User" userId="S::urn:spo:anon#dd308de5255a0e07818a1d35bae97132fe834dfb953b92948841948e021d5063::" providerId="AD" clId="Web-{BD059650-D6C9-16B1-3421-383E1CC71105}" dt="2025-02-27T22:59:58.134" v="270" actId="20577"/>
          <ac:spMkLst>
            <pc:docMk/>
            <pc:sldMk cId="2250815403" sldId="366"/>
            <ac:spMk id="3" creationId="{62EB8AE9-3C7F-654E-7F1F-06EFCE53551B}"/>
          </ac:spMkLst>
        </pc:spChg>
      </pc:sldChg>
    </pc:docChg>
  </pc:docChgLst>
  <pc:docChgLst>
    <pc:chgData name="Guest User" userId="S::urn:spo:anon#f0b52c4e7c49979dc7d10adba8a40f6173d81948e6879919f86aa7672d542785::" providerId="AD" clId="Web-{71E6CCA8-C8EE-B589-DD41-198275D38F21}"/>
    <pc:docChg chg="modSld">
      <pc:chgData name="Guest User" userId="S::urn:spo:anon#f0b52c4e7c49979dc7d10adba8a40f6173d81948e6879919f86aa7672d542785::" providerId="AD" clId="Web-{71E6CCA8-C8EE-B589-DD41-198275D38F21}" dt="2024-04-26T21:40:33.347" v="170" actId="20577"/>
      <pc:docMkLst>
        <pc:docMk/>
      </pc:docMkLst>
      <pc:sldChg chg="modSp">
        <pc:chgData name="Guest User" userId="S::urn:spo:anon#f0b52c4e7c49979dc7d10adba8a40f6173d81948e6879919f86aa7672d542785::" providerId="AD" clId="Web-{71E6CCA8-C8EE-B589-DD41-198275D38F21}" dt="2024-04-26T21:40:33.347" v="170" actId="20577"/>
        <pc:sldMkLst>
          <pc:docMk/>
          <pc:sldMk cId="19214237" sldId="363"/>
        </pc:sldMkLst>
      </pc:sldChg>
    </pc:docChg>
  </pc:docChgLst>
  <pc:docChgLst>
    <pc:chgData name="Guest User" userId="S::urn:spo:anon#f0b52c4e7c49979dc7d10adba8a40f6173d81948e6879919f86aa7672d542785::" providerId="AD" clId="Web-{64028EAA-A75E-C834-3998-C2421BE2C3BC}"/>
    <pc:docChg chg="sldOrd">
      <pc:chgData name="Guest User" userId="S::urn:spo:anon#f0b52c4e7c49979dc7d10adba8a40f6173d81948e6879919f86aa7672d542785::" providerId="AD" clId="Web-{64028EAA-A75E-C834-3998-C2421BE2C3BC}" dt="2024-04-25T22:42:17.531" v="0"/>
      <pc:docMkLst>
        <pc:docMk/>
      </pc:docMkLst>
      <pc:sldChg chg="ord">
        <pc:chgData name="Guest User" userId="S::urn:spo:anon#f0b52c4e7c49979dc7d10adba8a40f6173d81948e6879919f86aa7672d542785::" providerId="AD" clId="Web-{64028EAA-A75E-C834-3998-C2421BE2C3BC}" dt="2024-04-25T22:42:17.531" v="0"/>
        <pc:sldMkLst>
          <pc:docMk/>
          <pc:sldMk cId="3757050840" sldId="350"/>
        </pc:sldMkLst>
      </pc:sldChg>
    </pc:docChg>
  </pc:docChgLst>
  <pc:docChgLst>
    <pc:chgData name="Beatriz Guerrero" userId="S::beatriz_guerrero@ci.richmond.ca.us::67aaf6ed-f979-44e0-8fb2-c4749f02abfb" providerId="AD" clId="Web-{F12A1738-8B92-40A9-64CB-CA1FBB055C1D}"/>
    <pc:docChg chg="modSld">
      <pc:chgData name="Beatriz Guerrero" userId="S::beatriz_guerrero@ci.richmond.ca.us::67aaf6ed-f979-44e0-8fb2-c4749f02abfb" providerId="AD" clId="Web-{F12A1738-8B92-40A9-64CB-CA1FBB055C1D}" dt="2024-06-03T17:18:12.157" v="1" actId="20577"/>
      <pc:docMkLst>
        <pc:docMk/>
      </pc:docMkLst>
      <pc:sldChg chg="modSp">
        <pc:chgData name="Beatriz Guerrero" userId="S::beatriz_guerrero@ci.richmond.ca.us::67aaf6ed-f979-44e0-8fb2-c4749f02abfb" providerId="AD" clId="Web-{F12A1738-8B92-40A9-64CB-CA1FBB055C1D}" dt="2024-06-03T17:18:12.157" v="1" actId="20577"/>
        <pc:sldMkLst>
          <pc:docMk/>
          <pc:sldMk cId="2250815403" sldId="3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5C0537-D5E7-4DEE-AC36-F00E41952CF4}"/>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405329-2D1A-468F-8981-671516BD7298}"/>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369B4BE2-E0A6-4433-BF31-2D60350DEB86}" type="datetimeFigureOut">
              <a:rPr lang="en-US" smtClean="0"/>
              <a:t>3/5/25</a:t>
            </a:fld>
            <a:endParaRPr lang="en-US"/>
          </a:p>
        </p:txBody>
      </p:sp>
      <p:sp>
        <p:nvSpPr>
          <p:cNvPr id="4" name="Footer Placeholder 3">
            <a:extLst>
              <a:ext uri="{FF2B5EF4-FFF2-40B4-BE49-F238E27FC236}">
                <a16:creationId xmlns:a16="http://schemas.microsoft.com/office/drawing/2014/main" id="{548A05AD-06E6-44DF-ADD8-18E7F1DA482F}"/>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FC0160-A9D9-4349-93A1-CB300EC73D97}"/>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49872304-F0A8-4F37-9F5B-01F98CFAB87B}" type="slidenum">
              <a:rPr lang="en-US" smtClean="0"/>
              <a:t>‹#›</a:t>
            </a:fld>
            <a:endParaRPr lang="en-US"/>
          </a:p>
        </p:txBody>
      </p:sp>
    </p:spTree>
    <p:extLst>
      <p:ext uri="{BB962C8B-B14F-4D97-AF65-F5344CB8AC3E}">
        <p14:creationId xmlns:p14="http://schemas.microsoft.com/office/powerpoint/2010/main" val="2680775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DEBD47E-CF50-4C74-B220-3592D4C432E8}" type="datetimeFigureOut">
              <a:rPr lang="en-US" smtClean="0"/>
              <a:t>3/5/25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412A596-9714-4D38-A6E4-3B7AC7037CD2}" type="slidenum">
              <a:rPr lang="en-US" smtClean="0"/>
              <a:t>‹#›</a:t>
            </a:fld>
            <a:endParaRPr lang="en-US"/>
          </a:p>
        </p:txBody>
      </p:sp>
    </p:spTree>
    <p:extLst>
      <p:ext uri="{BB962C8B-B14F-4D97-AF65-F5344CB8AC3E}">
        <p14:creationId xmlns:p14="http://schemas.microsoft.com/office/powerpoint/2010/main" val="314611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a:t>
            </a:fld>
            <a:endParaRPr lang="en-US"/>
          </a:p>
        </p:txBody>
      </p:sp>
    </p:spTree>
    <p:extLst>
      <p:ext uri="{BB962C8B-B14F-4D97-AF65-F5344CB8AC3E}">
        <p14:creationId xmlns:p14="http://schemas.microsoft.com/office/powerpoint/2010/main" val="149937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16</a:t>
            </a:fld>
            <a:endParaRPr lang="en-US"/>
          </a:p>
        </p:txBody>
      </p:sp>
    </p:spTree>
    <p:extLst>
      <p:ext uri="{BB962C8B-B14F-4D97-AF65-F5344CB8AC3E}">
        <p14:creationId xmlns:p14="http://schemas.microsoft.com/office/powerpoint/2010/main" val="3364496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17</a:t>
            </a:fld>
            <a:endParaRPr lang="en-US"/>
          </a:p>
        </p:txBody>
      </p:sp>
    </p:spTree>
    <p:extLst>
      <p:ext uri="{BB962C8B-B14F-4D97-AF65-F5344CB8AC3E}">
        <p14:creationId xmlns:p14="http://schemas.microsoft.com/office/powerpoint/2010/main" val="289085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18</a:t>
            </a:fld>
            <a:endParaRPr lang="en-US"/>
          </a:p>
        </p:txBody>
      </p:sp>
    </p:spTree>
    <p:extLst>
      <p:ext uri="{BB962C8B-B14F-4D97-AF65-F5344CB8AC3E}">
        <p14:creationId xmlns:p14="http://schemas.microsoft.com/office/powerpoint/2010/main" val="2562944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19</a:t>
            </a:fld>
            <a:endParaRPr lang="en-US"/>
          </a:p>
        </p:txBody>
      </p:sp>
    </p:spTree>
    <p:extLst>
      <p:ext uri="{BB962C8B-B14F-4D97-AF65-F5344CB8AC3E}">
        <p14:creationId xmlns:p14="http://schemas.microsoft.com/office/powerpoint/2010/main" val="71288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20</a:t>
            </a:fld>
            <a:endParaRPr lang="en-US"/>
          </a:p>
        </p:txBody>
      </p:sp>
    </p:spTree>
    <p:extLst>
      <p:ext uri="{BB962C8B-B14F-4D97-AF65-F5344CB8AC3E}">
        <p14:creationId xmlns:p14="http://schemas.microsoft.com/office/powerpoint/2010/main" val="424593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21</a:t>
            </a:fld>
            <a:endParaRPr lang="en-US"/>
          </a:p>
        </p:txBody>
      </p:sp>
    </p:spTree>
    <p:extLst>
      <p:ext uri="{BB962C8B-B14F-4D97-AF65-F5344CB8AC3E}">
        <p14:creationId xmlns:p14="http://schemas.microsoft.com/office/powerpoint/2010/main" val="1717307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428AC2-7A5C-4CBA-AB55-E7702EDE3ABE}" type="slidenum">
              <a:rPr lang="en-US" smtClean="0"/>
              <a:t>22</a:t>
            </a:fld>
            <a:endParaRPr lang="en-US"/>
          </a:p>
        </p:txBody>
      </p:sp>
    </p:spTree>
    <p:extLst>
      <p:ext uri="{BB962C8B-B14F-4D97-AF65-F5344CB8AC3E}">
        <p14:creationId xmlns:p14="http://schemas.microsoft.com/office/powerpoint/2010/main" val="645416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Describe landmarks </a:t>
            </a:r>
          </a:p>
        </p:txBody>
      </p:sp>
      <p:sp>
        <p:nvSpPr>
          <p:cNvPr id="4" name="Slide Number Placeholder 3"/>
          <p:cNvSpPr>
            <a:spLocks noGrp="1"/>
          </p:cNvSpPr>
          <p:nvPr>
            <p:ph type="sldNum" sz="quarter" idx="5"/>
          </p:nvPr>
        </p:nvSpPr>
        <p:spPr/>
        <p:txBody>
          <a:bodyPr/>
          <a:lstStyle/>
          <a:p>
            <a:fld id="{04428AC2-7A5C-4CBA-AB55-E7702EDE3ABE}" type="slidenum">
              <a:rPr lang="en-US" smtClean="0"/>
              <a:t>23</a:t>
            </a:fld>
            <a:endParaRPr lang="en-US"/>
          </a:p>
        </p:txBody>
      </p:sp>
    </p:spTree>
    <p:extLst>
      <p:ext uri="{BB962C8B-B14F-4D97-AF65-F5344CB8AC3E}">
        <p14:creationId xmlns:p14="http://schemas.microsoft.com/office/powerpoint/2010/main" val="2470663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428AC2-7A5C-4CBA-AB55-E7702EDE3ABE}" type="slidenum">
              <a:rPr lang="en-US" smtClean="0"/>
              <a:t>24</a:t>
            </a:fld>
            <a:endParaRPr lang="en-US"/>
          </a:p>
        </p:txBody>
      </p:sp>
    </p:spTree>
    <p:extLst>
      <p:ext uri="{BB962C8B-B14F-4D97-AF65-F5344CB8AC3E}">
        <p14:creationId xmlns:p14="http://schemas.microsoft.com/office/powerpoint/2010/main" val="4249943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26</a:t>
            </a:fld>
            <a:endParaRPr lang="en-US"/>
          </a:p>
        </p:txBody>
      </p:sp>
    </p:spTree>
    <p:extLst>
      <p:ext uri="{BB962C8B-B14F-4D97-AF65-F5344CB8AC3E}">
        <p14:creationId xmlns:p14="http://schemas.microsoft.com/office/powerpoint/2010/main" val="235703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8</a:t>
            </a:fld>
            <a:endParaRPr lang="en-US"/>
          </a:p>
        </p:txBody>
      </p:sp>
    </p:spTree>
    <p:extLst>
      <p:ext uri="{BB962C8B-B14F-4D97-AF65-F5344CB8AC3E}">
        <p14:creationId xmlns:p14="http://schemas.microsoft.com/office/powerpoint/2010/main" val="2818102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levying of taxes for DRPBID is applicable to many parcels in the downtown area. The money goes to improving the Downtown area and is also the budget for Richmond Main Street Initiative. </a:t>
            </a:r>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27</a:t>
            </a:fld>
            <a:endParaRPr lang="en-US"/>
          </a:p>
        </p:txBody>
      </p:sp>
    </p:spTree>
    <p:extLst>
      <p:ext uri="{BB962C8B-B14F-4D97-AF65-F5344CB8AC3E}">
        <p14:creationId xmlns:p14="http://schemas.microsoft.com/office/powerpoint/2010/main" val="581456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28</a:t>
            </a:fld>
            <a:endParaRPr lang="en-US"/>
          </a:p>
        </p:txBody>
      </p:sp>
    </p:spTree>
    <p:extLst>
      <p:ext uri="{BB962C8B-B14F-4D97-AF65-F5344CB8AC3E}">
        <p14:creationId xmlns:p14="http://schemas.microsoft.com/office/powerpoint/2010/main" val="1027919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29</a:t>
            </a:fld>
            <a:endParaRPr lang="en-US"/>
          </a:p>
        </p:txBody>
      </p:sp>
    </p:spTree>
    <p:extLst>
      <p:ext uri="{BB962C8B-B14F-4D97-AF65-F5344CB8AC3E}">
        <p14:creationId xmlns:p14="http://schemas.microsoft.com/office/powerpoint/2010/main" val="508699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don’t know everything, and the situation is changing</a:t>
            </a:r>
          </a:p>
        </p:txBody>
      </p:sp>
      <p:sp>
        <p:nvSpPr>
          <p:cNvPr id="4" name="Slide Number Placeholder 3"/>
          <p:cNvSpPr>
            <a:spLocks noGrp="1"/>
          </p:cNvSpPr>
          <p:nvPr>
            <p:ph type="sldNum" sz="quarter" idx="5"/>
          </p:nvPr>
        </p:nvSpPr>
        <p:spPr/>
        <p:txBody>
          <a:bodyPr/>
          <a:lstStyle/>
          <a:p>
            <a:fld id="{F412A596-9714-4D38-A6E4-3B7AC7037CD2}" type="slidenum">
              <a:rPr lang="en-US" smtClean="0"/>
              <a:t>38</a:t>
            </a:fld>
            <a:endParaRPr lang="en-US"/>
          </a:p>
        </p:txBody>
      </p:sp>
    </p:spTree>
    <p:extLst>
      <p:ext uri="{BB962C8B-B14F-4D97-AF65-F5344CB8AC3E}">
        <p14:creationId xmlns:p14="http://schemas.microsoft.com/office/powerpoint/2010/main" val="2693263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the rights, but ICE may not be respecting your rights. Knowing and exercising your rights can help your case. </a:t>
            </a:r>
          </a:p>
        </p:txBody>
      </p:sp>
      <p:sp>
        <p:nvSpPr>
          <p:cNvPr id="4" name="Slide Number Placeholder 3"/>
          <p:cNvSpPr>
            <a:spLocks noGrp="1"/>
          </p:cNvSpPr>
          <p:nvPr>
            <p:ph type="sldNum" sz="quarter" idx="5"/>
          </p:nvPr>
        </p:nvSpPr>
        <p:spPr/>
        <p:txBody>
          <a:bodyPr/>
          <a:lstStyle/>
          <a:p>
            <a:fld id="{F412A596-9714-4D38-A6E4-3B7AC7037CD2}" type="slidenum">
              <a:rPr lang="en-US" smtClean="0"/>
              <a:t>44</a:t>
            </a:fld>
            <a:endParaRPr lang="en-US"/>
          </a:p>
        </p:txBody>
      </p:sp>
    </p:spTree>
    <p:extLst>
      <p:ext uri="{BB962C8B-B14F-4D97-AF65-F5344CB8AC3E}">
        <p14:creationId xmlns:p14="http://schemas.microsoft.com/office/powerpoint/2010/main" val="2901952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12A596-9714-4D38-A6E4-3B7AC7037CD2}" type="slidenum">
              <a:rPr lang="en-US" smtClean="0"/>
              <a:t>50</a:t>
            </a:fld>
            <a:endParaRPr lang="en-US"/>
          </a:p>
        </p:txBody>
      </p:sp>
    </p:spTree>
    <p:extLst>
      <p:ext uri="{BB962C8B-B14F-4D97-AF65-F5344CB8AC3E}">
        <p14:creationId xmlns:p14="http://schemas.microsoft.com/office/powerpoint/2010/main" val="154535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12A596-9714-4D38-A6E4-3B7AC7037CD2}" type="slidenum">
              <a:rPr lang="en-US" smtClean="0"/>
              <a:t>51</a:t>
            </a:fld>
            <a:endParaRPr lang="en-US"/>
          </a:p>
        </p:txBody>
      </p:sp>
    </p:spTree>
    <p:extLst>
      <p:ext uri="{BB962C8B-B14F-4D97-AF65-F5344CB8AC3E}">
        <p14:creationId xmlns:p14="http://schemas.microsoft.com/office/powerpoint/2010/main" val="682758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12A596-9714-4D38-A6E4-3B7AC7037CD2}" type="slidenum">
              <a:rPr lang="en-US" smtClean="0"/>
              <a:t>52</a:t>
            </a:fld>
            <a:endParaRPr lang="en-US"/>
          </a:p>
        </p:txBody>
      </p:sp>
    </p:spTree>
    <p:extLst>
      <p:ext uri="{BB962C8B-B14F-4D97-AF65-F5344CB8AC3E}">
        <p14:creationId xmlns:p14="http://schemas.microsoft.com/office/powerpoint/2010/main" val="2121458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12A596-9714-4D38-A6E4-3B7AC7037CD2}" type="slidenum">
              <a:rPr lang="en-US" smtClean="0"/>
              <a:t>53</a:t>
            </a:fld>
            <a:endParaRPr lang="en-US"/>
          </a:p>
        </p:txBody>
      </p:sp>
    </p:spTree>
    <p:extLst>
      <p:ext uri="{BB962C8B-B14F-4D97-AF65-F5344CB8AC3E}">
        <p14:creationId xmlns:p14="http://schemas.microsoft.com/office/powerpoint/2010/main" val="1798944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12A596-9714-4D38-A6E4-3B7AC7037CD2}" type="slidenum">
              <a:rPr lang="en-US" smtClean="0"/>
              <a:t>57</a:t>
            </a:fld>
            <a:endParaRPr lang="en-US"/>
          </a:p>
        </p:txBody>
      </p:sp>
    </p:spTree>
    <p:extLst>
      <p:ext uri="{BB962C8B-B14F-4D97-AF65-F5344CB8AC3E}">
        <p14:creationId xmlns:p14="http://schemas.microsoft.com/office/powerpoint/2010/main" val="2460220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9</a:t>
            </a:fld>
            <a:endParaRPr lang="en-US"/>
          </a:p>
        </p:txBody>
      </p:sp>
    </p:spTree>
    <p:extLst>
      <p:ext uri="{BB962C8B-B14F-4D97-AF65-F5344CB8AC3E}">
        <p14:creationId xmlns:p14="http://schemas.microsoft.com/office/powerpoint/2010/main" val="1648817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12A596-9714-4D38-A6E4-3B7AC7037CD2}" type="slidenum">
              <a:rPr lang="en-US" smtClean="0"/>
              <a:t>60</a:t>
            </a:fld>
            <a:endParaRPr lang="en-US"/>
          </a:p>
        </p:txBody>
      </p:sp>
    </p:spTree>
    <p:extLst>
      <p:ext uri="{BB962C8B-B14F-4D97-AF65-F5344CB8AC3E}">
        <p14:creationId xmlns:p14="http://schemas.microsoft.com/office/powerpoint/2010/main" val="4219197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10</a:t>
            </a:fld>
            <a:endParaRPr lang="en-US"/>
          </a:p>
        </p:txBody>
      </p:sp>
    </p:spTree>
    <p:extLst>
      <p:ext uri="{BB962C8B-B14F-4D97-AF65-F5344CB8AC3E}">
        <p14:creationId xmlns:p14="http://schemas.microsoft.com/office/powerpoint/2010/main" val="241179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11</a:t>
            </a:fld>
            <a:endParaRPr lang="en-US"/>
          </a:p>
        </p:txBody>
      </p:sp>
    </p:spTree>
    <p:extLst>
      <p:ext uri="{BB962C8B-B14F-4D97-AF65-F5344CB8AC3E}">
        <p14:creationId xmlns:p14="http://schemas.microsoft.com/office/powerpoint/2010/main" val="414525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12</a:t>
            </a:fld>
            <a:endParaRPr lang="en-US"/>
          </a:p>
        </p:txBody>
      </p:sp>
    </p:spTree>
    <p:extLst>
      <p:ext uri="{BB962C8B-B14F-4D97-AF65-F5344CB8AC3E}">
        <p14:creationId xmlns:p14="http://schemas.microsoft.com/office/powerpoint/2010/main" val="347028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13</a:t>
            </a:fld>
            <a:endParaRPr lang="en-US"/>
          </a:p>
        </p:txBody>
      </p:sp>
    </p:spTree>
    <p:extLst>
      <p:ext uri="{BB962C8B-B14F-4D97-AF65-F5344CB8AC3E}">
        <p14:creationId xmlns:p14="http://schemas.microsoft.com/office/powerpoint/2010/main" val="195680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14</a:t>
            </a:fld>
            <a:endParaRPr lang="en-US"/>
          </a:p>
        </p:txBody>
      </p:sp>
    </p:spTree>
    <p:extLst>
      <p:ext uri="{BB962C8B-B14F-4D97-AF65-F5344CB8AC3E}">
        <p14:creationId xmlns:p14="http://schemas.microsoft.com/office/powerpoint/2010/main" val="179222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15</a:t>
            </a:fld>
            <a:endParaRPr lang="en-US"/>
          </a:p>
        </p:txBody>
      </p:sp>
    </p:spTree>
    <p:extLst>
      <p:ext uri="{BB962C8B-B14F-4D97-AF65-F5344CB8AC3E}">
        <p14:creationId xmlns:p14="http://schemas.microsoft.com/office/powerpoint/2010/main" val="34932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F64D0F-3D0E-50B8-5AAC-34BDDCC7433D}"/>
              </a:ext>
            </a:extLst>
          </p:cNvPr>
          <p:cNvSpPr/>
          <p:nvPr userDrawn="1"/>
        </p:nvSpPr>
        <p:spPr>
          <a:xfrm>
            <a:off x="0" y="-1"/>
            <a:ext cx="12192000" cy="3429001"/>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ECADB6E-C26D-C68D-010D-EB131EBAF19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8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F7645-00FF-29D2-B5DC-BE938A4F3F65}"/>
              </a:ext>
            </a:extLst>
          </p:cNvPr>
          <p:cNvSpPr/>
          <p:nvPr userDrawn="1"/>
        </p:nvSpPr>
        <p:spPr>
          <a:xfrm>
            <a:off x="3817857" y="0"/>
            <a:ext cx="8374144" cy="6858000"/>
          </a:xfrm>
          <a:prstGeom prst="rect">
            <a:avLst/>
          </a:prstGeom>
          <a:solidFill>
            <a:srgbClr val="9D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25F3649-DDE7-8437-DF82-D5229FB5F652}"/>
              </a:ext>
            </a:extLst>
          </p:cNvPr>
          <p:cNvSpPr/>
          <p:nvPr userDrawn="1"/>
        </p:nvSpPr>
        <p:spPr>
          <a:xfrm>
            <a:off x="0" y="3886200"/>
            <a:ext cx="12192000" cy="2057400"/>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31E3D0E-F075-78A5-5076-415E5264DDE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29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AB2EF8-3D76-C7C9-5901-AB9EE82200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1175" y="71403"/>
            <a:ext cx="2534001" cy="1129497"/>
          </a:xfrm>
          <a:prstGeom prst="rect">
            <a:avLst/>
          </a:prstGeom>
        </p:spPr>
      </p:pic>
      <p:sp>
        <p:nvSpPr>
          <p:cNvPr id="6" name="Content Placeholder 2">
            <a:extLst>
              <a:ext uri="{FF2B5EF4-FFF2-40B4-BE49-F238E27FC236}">
                <a16:creationId xmlns:a16="http://schemas.microsoft.com/office/drawing/2014/main" id="{2C8A7A15-9995-72A8-AF08-1AAE93338C5A}"/>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6429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2">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F20D6DE0-3621-A943-7439-C367A2003B05}"/>
              </a:ext>
            </a:extLst>
          </p:cNvPr>
          <p:cNvSpPr/>
          <p:nvPr userDrawn="1"/>
        </p:nvSpPr>
        <p:spPr>
          <a:xfrm flipH="1">
            <a:off x="9442173" y="3597984"/>
            <a:ext cx="2749826" cy="3260016"/>
          </a:xfrm>
          <a:prstGeom prst="rtTriangle">
            <a:avLst/>
          </a:prstGeom>
          <a:solidFill>
            <a:srgbClr val="9DD8D7">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ith a wheelchair and a tree&#10;&#10;Description automatically generated">
            <a:extLst>
              <a:ext uri="{FF2B5EF4-FFF2-40B4-BE49-F238E27FC236}">
                <a16:creationId xmlns:a16="http://schemas.microsoft.com/office/drawing/2014/main" id="{EA2B7AAF-4614-8A5D-4BE9-DB25D269D7B1}"/>
              </a:ext>
            </a:extLst>
          </p:cNvPr>
          <p:cNvPicPr>
            <a:picLocks noChangeAspect="1"/>
          </p:cNvPicPr>
          <p:nvPr userDrawn="1"/>
        </p:nvPicPr>
        <p:blipFill rotWithShape="1">
          <a:blip r:embed="rId2"/>
          <a:srcRect l="13841" t="32174" r="10507" b="30000"/>
          <a:stretch/>
        </p:blipFill>
        <p:spPr>
          <a:xfrm>
            <a:off x="8568420" y="5121708"/>
            <a:ext cx="3458818" cy="1729409"/>
          </a:xfrm>
          <a:prstGeom prst="rect">
            <a:avLst/>
          </a:prstGeom>
        </p:spPr>
      </p:pic>
      <p:sp>
        <p:nvSpPr>
          <p:cNvPr id="3" name="Content Placeholder 2">
            <a:extLst>
              <a:ext uri="{FF2B5EF4-FFF2-40B4-BE49-F238E27FC236}">
                <a16:creationId xmlns:a16="http://schemas.microsoft.com/office/drawing/2014/main" id="{FCFE7B87-0F12-7227-6EF2-2BC00EE2B0BC}"/>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155306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A9585C-89F5-84F1-09DC-589728FB1A90}"/>
              </a:ext>
            </a:extLst>
          </p:cNvPr>
          <p:cNvSpPr/>
          <p:nvPr userDrawn="1"/>
        </p:nvSpPr>
        <p:spPr>
          <a:xfrm flipV="1">
            <a:off x="0" y="6165652"/>
            <a:ext cx="12192000" cy="695739"/>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6AF2AA-1508-D6D2-8C56-6DD95ACE4F4E}"/>
              </a:ext>
            </a:extLst>
          </p:cNvPr>
          <p:cNvCxnSpPr>
            <a:cxnSpLocks/>
          </p:cNvCxnSpPr>
          <p:nvPr userDrawn="1"/>
        </p:nvCxnSpPr>
        <p:spPr>
          <a:xfrm>
            <a:off x="0" y="6241774"/>
            <a:ext cx="12192000" cy="0"/>
          </a:xfrm>
          <a:prstGeom prst="line">
            <a:avLst/>
          </a:prstGeom>
          <a:ln w="19050" cap="sq">
            <a:solidFill>
              <a:srgbClr val="00AFAD"/>
            </a:solidFill>
            <a:beve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D9DD42D0-BB6F-3BA3-8606-F2540BCA9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65692" y="5995077"/>
            <a:ext cx="1959350" cy="873354"/>
          </a:xfrm>
          <a:prstGeom prst="rect">
            <a:avLst/>
          </a:prstGeom>
        </p:spPr>
      </p:pic>
      <p:sp>
        <p:nvSpPr>
          <p:cNvPr id="5" name="Content Placeholder 2">
            <a:extLst>
              <a:ext uri="{FF2B5EF4-FFF2-40B4-BE49-F238E27FC236}">
                <a16:creationId xmlns:a16="http://schemas.microsoft.com/office/drawing/2014/main" id="{9EF32F6D-62F0-135E-76C2-9253E753EFB2}"/>
              </a:ext>
            </a:extLst>
          </p:cNvPr>
          <p:cNvSpPr txBox="1">
            <a:spLocks/>
          </p:cNvSpPr>
          <p:nvPr userDrawn="1"/>
        </p:nvSpPr>
        <p:spPr>
          <a:xfrm>
            <a:off x="535020" y="512775"/>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24704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FAF2-FD3B-5055-CC8B-B42F2DCAA5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34590E-A567-F803-EF58-83AF3520D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6AD910-4C63-EFCB-FE93-0D09158FA2E4}"/>
              </a:ext>
            </a:extLst>
          </p:cNvPr>
          <p:cNvSpPr>
            <a:spLocks noGrp="1"/>
          </p:cNvSpPr>
          <p:nvPr>
            <p:ph type="dt" sz="half" idx="10"/>
          </p:nvPr>
        </p:nvSpPr>
        <p:spPr/>
        <p:txBody>
          <a:bodyPr/>
          <a:lstStyle/>
          <a:p>
            <a:fld id="{06A0CA4F-76C2-4B3C-B8B2-202D5132124C}" type="datetimeFigureOut">
              <a:rPr lang="en-US" smtClean="0"/>
              <a:t>3/5/25</a:t>
            </a:fld>
            <a:endParaRPr lang="en-US"/>
          </a:p>
        </p:txBody>
      </p:sp>
      <p:sp>
        <p:nvSpPr>
          <p:cNvPr id="5" name="Footer Placeholder 4">
            <a:extLst>
              <a:ext uri="{FF2B5EF4-FFF2-40B4-BE49-F238E27FC236}">
                <a16:creationId xmlns:a16="http://schemas.microsoft.com/office/drawing/2014/main" id="{6C2663D6-5051-0AD9-1639-231591CB7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BF030-6066-6B57-8D1B-BA622DFF56B4}"/>
              </a:ext>
            </a:extLst>
          </p:cNvPr>
          <p:cNvSpPr>
            <a:spLocks noGrp="1"/>
          </p:cNvSpPr>
          <p:nvPr>
            <p:ph type="sldNum" sz="quarter" idx="12"/>
          </p:nvPr>
        </p:nvSpPr>
        <p:spPr/>
        <p:txBody>
          <a:bodyPr/>
          <a:lstStyle/>
          <a:p>
            <a:fld id="{68C13554-F5C0-4F1D-8C3B-D7C4929D218B}" type="slidenum">
              <a:rPr lang="en-US" smtClean="0"/>
              <a:t>‹#›</a:t>
            </a:fld>
            <a:endParaRPr lang="en-US"/>
          </a:p>
        </p:txBody>
      </p:sp>
    </p:spTree>
    <p:extLst>
      <p:ext uri="{BB962C8B-B14F-4D97-AF65-F5344CB8AC3E}">
        <p14:creationId xmlns:p14="http://schemas.microsoft.com/office/powerpoint/2010/main" val="176362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2853-F1C9-81F1-99FC-27E92927FE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BBB22-11BC-A163-FAF4-1BE26A2F37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6B734-53AE-A2C9-2057-41A1B7C4F4B4}"/>
              </a:ext>
            </a:extLst>
          </p:cNvPr>
          <p:cNvSpPr>
            <a:spLocks noGrp="1"/>
          </p:cNvSpPr>
          <p:nvPr>
            <p:ph type="dt" sz="half" idx="10"/>
          </p:nvPr>
        </p:nvSpPr>
        <p:spPr/>
        <p:txBody>
          <a:bodyPr/>
          <a:lstStyle/>
          <a:p>
            <a:fld id="{06A0CA4F-76C2-4B3C-B8B2-202D5132124C}" type="datetimeFigureOut">
              <a:rPr lang="en-US" smtClean="0"/>
              <a:t>3/5/25</a:t>
            </a:fld>
            <a:endParaRPr lang="en-US"/>
          </a:p>
        </p:txBody>
      </p:sp>
      <p:sp>
        <p:nvSpPr>
          <p:cNvPr id="5" name="Footer Placeholder 4">
            <a:extLst>
              <a:ext uri="{FF2B5EF4-FFF2-40B4-BE49-F238E27FC236}">
                <a16:creationId xmlns:a16="http://schemas.microsoft.com/office/drawing/2014/main" id="{411652A3-4408-9391-D6BB-200BDECCD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8F200-6E38-FF9D-93E0-3813C61FD55A}"/>
              </a:ext>
            </a:extLst>
          </p:cNvPr>
          <p:cNvSpPr>
            <a:spLocks noGrp="1"/>
          </p:cNvSpPr>
          <p:nvPr>
            <p:ph type="sldNum" sz="quarter" idx="12"/>
          </p:nvPr>
        </p:nvSpPr>
        <p:spPr/>
        <p:txBody>
          <a:bodyPr/>
          <a:lstStyle/>
          <a:p>
            <a:fld id="{68C13554-F5C0-4F1D-8C3B-D7C4929D218B}" type="slidenum">
              <a:rPr lang="en-US" smtClean="0"/>
              <a:t>‹#›</a:t>
            </a:fld>
            <a:endParaRPr lang="en-US"/>
          </a:p>
        </p:txBody>
      </p:sp>
    </p:spTree>
    <p:extLst>
      <p:ext uri="{BB962C8B-B14F-4D97-AF65-F5344CB8AC3E}">
        <p14:creationId xmlns:p14="http://schemas.microsoft.com/office/powerpoint/2010/main" val="115949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EE1BF-59B9-C8DF-E6A4-F78044E8A5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477A66-9131-65D0-DA78-797FBCDB552A}"/>
              </a:ext>
            </a:extLst>
          </p:cNvPr>
          <p:cNvSpPr>
            <a:spLocks noGrp="1"/>
          </p:cNvSpPr>
          <p:nvPr>
            <p:ph type="dt" sz="half" idx="10"/>
          </p:nvPr>
        </p:nvSpPr>
        <p:spPr/>
        <p:txBody>
          <a:bodyPr/>
          <a:lstStyle/>
          <a:p>
            <a:fld id="{06A0CA4F-76C2-4B3C-B8B2-202D5132124C}" type="datetimeFigureOut">
              <a:rPr lang="en-US" smtClean="0"/>
              <a:t>3/5/25</a:t>
            </a:fld>
            <a:endParaRPr lang="en-US"/>
          </a:p>
        </p:txBody>
      </p:sp>
      <p:sp>
        <p:nvSpPr>
          <p:cNvPr id="4" name="Footer Placeholder 3">
            <a:extLst>
              <a:ext uri="{FF2B5EF4-FFF2-40B4-BE49-F238E27FC236}">
                <a16:creationId xmlns:a16="http://schemas.microsoft.com/office/drawing/2014/main" id="{86D1FD98-27BE-7900-2EB6-BCA662BA8B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AA8872-6E0A-FA22-5ABD-0A33648B5D08}"/>
              </a:ext>
            </a:extLst>
          </p:cNvPr>
          <p:cNvSpPr>
            <a:spLocks noGrp="1"/>
          </p:cNvSpPr>
          <p:nvPr>
            <p:ph type="sldNum" sz="quarter" idx="12"/>
          </p:nvPr>
        </p:nvSpPr>
        <p:spPr/>
        <p:txBody>
          <a:bodyPr/>
          <a:lstStyle/>
          <a:p>
            <a:fld id="{68C13554-F5C0-4F1D-8C3B-D7C4929D218B}" type="slidenum">
              <a:rPr lang="en-US" smtClean="0"/>
              <a:t>‹#›</a:t>
            </a:fld>
            <a:endParaRPr lang="en-US"/>
          </a:p>
        </p:txBody>
      </p:sp>
    </p:spTree>
    <p:extLst>
      <p:ext uri="{BB962C8B-B14F-4D97-AF65-F5344CB8AC3E}">
        <p14:creationId xmlns:p14="http://schemas.microsoft.com/office/powerpoint/2010/main" val="2804409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3/5/25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8" r:id="rId2"/>
    <p:sldLayoutId id="2147483669" r:id="rId3"/>
    <p:sldLayoutId id="2147483670" r:id="rId4"/>
    <p:sldLayoutId id="2147483658" r:id="rId5"/>
    <p:sldLayoutId id="2147483655" r:id="rId6"/>
    <p:sldLayoutId id="2147483671" r:id="rId7"/>
    <p:sldLayoutId id="2147483672" r:id="rId8"/>
    <p:sldLayoutId id="2147483673" r:id="rId9"/>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corcaus.sharepoint.com/:w:/s/TCCTeamsTest/Eep62klzRCdOspAb8J7LCi8BMRsCzJpKcaowV2ZQfVa4iw?e=4f4dLn"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hyperlink" Target="https://gcc02.safelinks.protection.outlook.com/?url=https%3A%2F%2Flinkprotect.cudasvc.com%2Furl%3Fa%3Dhttps%253a%252f%252frichmond.us18.list-manage.com%252ftrack%252fclick%253fu%253de1401383e8267fdb34270b9da%2526id%253d68d7fc3f4f%2526e%253d21848e4418%26c%3DE%2C1%2C68Vfbj1q5p4nhFLN9uLuQko2jw-T26V6pBGulfyjnx3aURtiOBAOY1nyinrRv9Ti-cwKMa--cfoErzLqHUORt8WV9tbVJgff_SNK2YV9njLnGz-dqKRC%26typo%3D1&amp;data=05%7C02%7Cmatias_eusterbrock%40ci.richmond.ca.us%7Cbff7784efa524722238c08dd40b88045%7C8ab93658f71f4926b380e0da1d18115a%7C1%7C0%7C638737884004191740%7CUnknown%7CTWFpbGZsb3d8eyJFbXB0eU1hcGkiOnRydWUsIlYiOiIwLjAuMDAwMCIsIlAiOiJXaW4zMiIsIkFOIjoiTWFpbCIsIldUIjoyfQ%3D%3D%7C80000%7C%7C%7C&amp;sdata=XE%2BpNpYKg7dLdp2vZNVyfDUg9wzG9CDS8j0Byg6xXcQ%3D&amp;reserved=0" TargetMode="External"/><Relationship Id="rId13" Type="http://schemas.openxmlformats.org/officeDocument/2006/relationships/hyperlink" Target="https://gcc02.safelinks.protection.outlook.com/?url=https%3A%2F%2Flinkprotect.cudasvc.com%2Furl%3Fa%3Dhttps%253a%252f%252frichmond.us18.list-manage.com%252ftrack%252fclick%253fu%253de1401383e8267fdb34270b9da%2526id%253d8a6ffa3f34%2526e%253d21848e4418%26c%3DE%2C1%2CYRM9ynLsvt3VkaZJmvAIO8LexEjHnnFtKft0ZUtzqlqhTlDnZ62QBaTGPGzvk5i-q9OXPETeTXQDLbivcE3eDMTamV81SkRuKFn1fhlLyZ3BJ9MNhQ%2C%2C%26typo%3D1&amp;data=05%7C02%7Cmatias_eusterbrock%40ci.richmond.ca.us%7Cbff7784efa524722238c08dd40b88045%7C8ab93658f71f4926b380e0da1d18115a%7C1%7C0%7C638737884004259021%7CUnknown%7CTWFpbGZsb3d8eyJFbXB0eU1hcGkiOnRydWUsIlYiOiIwLjAuMDAwMCIsIlAiOiJXaW4zMiIsIkFOIjoiTWFpbCIsIldUIjoyfQ%3D%3D%7C80000%7C%7C%7C&amp;sdata=4i5BSGdKKrhSFTL4eKvPOHCO0GSHFUUs6sDtqP6SySM%3D&amp;reserved=0" TargetMode="External"/><Relationship Id="rId3" Type="http://schemas.openxmlformats.org/officeDocument/2006/relationships/hyperlink" Target="https://gcc02.safelinks.protection.outlook.com/?url=https%3A%2F%2Flinkprotect.cudasvc.com%2Furl%3Fa%3Dhttps%253a%252f%252frichmond.us18.list-manage.com%252ftrack%252fclick%253fu%253de1401383e8267fdb34270b9da%2526id%253d46dd6bbcbd%2526e%253d21848e4418%26c%3DE%2C1%2CWZo9Y_yGNn8KtNPzhtmsHnEHFfTKxOHLP6KJZn3-60GEsxwAq5ttjYiSWjBMcYm5OraP6RJGkAh0rmBWtnn0iwSaH7bXEtwTZiIfshptK4usa2PksQ%2C%2C%26typo%3D1&amp;data=05%7C02%7Cmatias_eusterbrock%40ci.richmond.ca.us%7Cbff7784efa524722238c08dd40b88045%7C8ab93658f71f4926b380e0da1d18115a%7C1%7C0%7C638737884004110791%7CUnknown%7CTWFpbGZsb3d8eyJFbXB0eU1hcGkiOnRydWUsIlYiOiIwLjAuMDAwMCIsIlAiOiJXaW4zMiIsIkFOIjoiTWFpbCIsIldUIjoyfQ%3D%3D%7C80000%7C%7C%7C&amp;sdata=73SUDJ2l%2F8oqnkeFx7CES6YGI83lOzwvTYb7iGY5ojM%3D&amp;reserved=0" TargetMode="External"/><Relationship Id="rId7" Type="http://schemas.openxmlformats.org/officeDocument/2006/relationships/hyperlink" Target="https://gcc02.safelinks.protection.outlook.com/?url=https%3A%2F%2Flinkprotect.cudasvc.com%2Furl%3Fa%3Dhttps%253a%252f%252frichmond.us18.list-manage.com%252ftrack%252fclick%253fu%253de1401383e8267fdb34270b9da%2526id%253d10eefcdb45%2526e%253d21848e4418%26c%3DE%2C1%2CPFmZ0ljiz2926VIUIk0QEhYevKkbuQFIaMgGruk_YH5YiRI8cYIp-HeSrYlUoL2eis3AoMoEZ_dHneFyI6lnkUld0u1O4_DhdR59Ghojw3o%2C%26typo%3D1&amp;data=05%7C02%7Cmatias_eusterbrock%40ci.richmond.ca.us%7Cbff7784efa524722238c08dd40b88045%7C8ab93658f71f4926b380e0da1d18115a%7C1%7C0%7C638737884004175815%7CUnknown%7CTWFpbGZsb3d8eyJFbXB0eU1hcGkiOnRydWUsIlYiOiIwLjAuMDAwMCIsIlAiOiJXaW4zMiIsIkFOIjoiTWFpbCIsIldUIjoyfQ%3D%3D%7C80000%7C%7C%7C&amp;sdata=HiSFuBbgZfeCFqDypfO2kMFAq7y%2FVJQ1BlNwqyy%2BIxE%3D&amp;reserved=0" TargetMode="External"/><Relationship Id="rId12" Type="http://schemas.openxmlformats.org/officeDocument/2006/relationships/hyperlink" Target="https://gcc02.safelinks.protection.outlook.com/?url=https%3A%2F%2Flinkprotect.cudasvc.com%2Furl%3Fa%3Dhttps%253a%252f%252frichmond.us18.list-manage.com%252ftrack%252fclick%253fu%253de1401383e8267fdb34270b9da%2526id%253dc92c75db29%2526e%253d21848e4418%26c%3DE%2C1%2CGWpNDHcYwUMCCpzdFgCK-uufyr7bDv72E5zN_qDmUMcKxTQMBcXbMoo6UfvgVmgP9_aJLFydxHWtK-Rzz4LnFztfNqbRlb23j3j3mdPR5ju0suPyPdgYfn2Ez65Y%26typo%3D1&amp;data=05%7C02%7Cmatias_eusterbrock%40ci.richmond.ca.us%7Cbff7784efa524722238c08dd40b88045%7C8ab93658f71f4926b380e0da1d18115a%7C1%7C0%7C638737884004246028%7CUnknown%7CTWFpbGZsb3d8eyJFbXB0eU1hcGkiOnRydWUsIlYiOiIwLjAuMDAwMCIsIlAiOiJXaW4zMiIsIkFOIjoiTWFpbCIsIldUIjoyfQ%3D%3D%7C80000%7C%7C%7C&amp;sdata=BMnoz%2FktJAj1yQVVt4Lu6II9opmxQ8p5MBOhuKpUMB0%3D&amp;reserved=0" TargetMode="External"/><Relationship Id="rId2" Type="http://schemas.openxmlformats.org/officeDocument/2006/relationships/hyperlink" Target="https://gcc02.safelinks.protection.outlook.com/?url=https%3A%2F%2Flinkprotect.cudasvc.com%2Furl%3Fa%3Dhttps%253a%252f%252frichmond.us18.list-manage.com%252ftrack%252fclick%253fu%253de1401383e8267fdb34270b9da%2526id%253db65421e4d1%2526e%253d21848e4418%26c%3DE%2C1%2C2bJ8aZyRwtlin7Y-htW7sjASONNbxUSz_YZTiBe_CGXzdSycPXE4TAuHQ_SLc6Xv2lAsAu6jhwoUt6z96y0DnJ9bJkEcyJn7q1EttEOtyDXRDoraMst8%26typo%3D1&amp;data=05%7C02%7Cmatias_eusterbrock%40ci.richmond.ca.us%7Cbff7784efa524722238c08dd40b88045%7C8ab93658f71f4926b380e0da1d18115a%7C1%7C0%7C638737884004093450%7CUnknown%7CTWFpbGZsb3d8eyJFbXB0eU1hcGkiOnRydWUsIlYiOiIwLjAuMDAwMCIsIlAiOiJXaW4zMiIsIkFOIjoiTWFpbCIsIldUIjoyfQ%3D%3D%7C80000%7C%7C%7C&amp;sdata=ot0Z4taxI6AO1DslLFGyY9mlAguQiVotInhTDZAn3bQ%3D&amp;reserved=0" TargetMode="External"/><Relationship Id="rId1" Type="http://schemas.openxmlformats.org/officeDocument/2006/relationships/slideLayout" Target="../slideLayouts/slideLayout3.xml"/><Relationship Id="rId6" Type="http://schemas.openxmlformats.org/officeDocument/2006/relationships/hyperlink" Target="https://gcc02.safelinks.protection.outlook.com/?url=https%3A%2F%2Flinkprotect.cudasvc.com%2Furl%3Fa%3Dhttps%253a%252f%252frichmond.us18.list-manage.com%252ftrack%252fclick%253fu%253de1401383e8267fdb34270b9da%2526id%253d3129aeada9%2526e%253d21848e4418%26c%3DE%2C1%2CSHVt8NO1lTk1JR9CdG_9wx5u_T4zx-Ow3NuYsVb_v8pptMAytqMITUj8yIGAHpFWQWhy0fZpPmiFLckPrrJRfoE-vJHIe40IPc7pUOkBBD0tFQ4ERnb0MfQu%26typo%3D1&amp;data=05%7C02%7Cmatias_eusterbrock%40ci.richmond.ca.us%7Cbff7784efa524722238c08dd40b88045%7C8ab93658f71f4926b380e0da1d18115a%7C1%7C0%7C638737884004162690%7CUnknown%7CTWFpbGZsb3d8eyJFbXB0eU1hcGkiOnRydWUsIlYiOiIwLjAuMDAwMCIsIlAiOiJXaW4zMiIsIkFOIjoiTWFpbCIsIldUIjoyfQ%3D%3D%7C80000%7C%7C%7C&amp;sdata=jMz9GMXFgdYr4Bni5F1WekWwdJjhSYeznAmR2gNgQiM%3D&amp;reserved=0" TargetMode="External"/><Relationship Id="rId11" Type="http://schemas.openxmlformats.org/officeDocument/2006/relationships/hyperlink" Target="https://gcc02.safelinks.protection.outlook.com/?url=https%3A%2F%2Flinkprotect.cudasvc.com%2Furl%3Fa%3Dhttps%253a%252f%252frichmond.us18.list-manage.com%252ftrack%252fclick%253fu%253de1401383e8267fdb34270b9da%2526id%253d2eb394cc53%2526e%253d21848e4418%26c%3DE%2C1%2CPwtqhKLkhUzul6zsWHZOLQDyF1JjJRomlgwgIq8zgrIE0okUy2zgtmb0ws7em8Z4MDuzvk8hFQckE7GYbKBdPiDtugMG5yc7SBK4WaScV9bTqAKFHxjDDw%2C%2C%26typo%3D1&amp;data=05%7C02%7Cmatias_eusterbrock%40ci.richmond.ca.us%7Cbff7784efa524722238c08dd40b88045%7C8ab93658f71f4926b380e0da1d18115a%7C1%7C0%7C638737884004232624%7CUnknown%7CTWFpbGZsb3d8eyJFbXB0eU1hcGkiOnRydWUsIlYiOiIwLjAuMDAwMCIsIlAiOiJXaW4zMiIsIkFOIjoiTWFpbCIsIldUIjoyfQ%3D%3D%7C80000%7C%7C%7C&amp;sdata=qsFl7V7mJgJWFJm6XRNQkXYBAHgzUwQPQxicJHe9zRY%3D&amp;reserved=0" TargetMode="External"/><Relationship Id="rId5" Type="http://schemas.openxmlformats.org/officeDocument/2006/relationships/hyperlink" Target="https://gcc02.safelinks.protection.outlook.com/?url=https%3A%2F%2Flinkprotect.cudasvc.com%2Furl%3Fa%3Dhttps%253a%252f%252frichmond.us18.list-manage.com%252ftrack%252fclick%253fu%253de1401383e8267fdb34270b9da%2526id%253d3c33f1e63d%2526e%253d21848e4418%26c%3DE%2C1%2CP5pL7mEZZHzxU0sNcD19VTivkAtEQQIlPn_bXitXD0PzX2fPbuRwenA50W_bkrxxhgRAnonq3-GKuhtXdUeZlfE5xKjW1rs1FCMg8ueOOrUk5iJ1Eg%2C%2C%26typo%3D1&amp;data=05%7C02%7Cmatias_eusterbrock%40ci.richmond.ca.us%7Cbff7784efa524722238c08dd40b88045%7C8ab93658f71f4926b380e0da1d18115a%7C1%7C0%7C638737884004145470%7CUnknown%7CTWFpbGZsb3d8eyJFbXB0eU1hcGkiOnRydWUsIlYiOiIwLjAuMDAwMCIsIlAiOiJXaW4zMiIsIkFOIjoiTWFpbCIsIldUIjoyfQ%3D%3D%7C80000%7C%7C%7C&amp;sdata=Ur1RVoCAwQgz7x%2BglFDSmAFsKuUymlcmtA%2BXGc%2FXBv0%3D&amp;reserved=0" TargetMode="External"/><Relationship Id="rId10" Type="http://schemas.openxmlformats.org/officeDocument/2006/relationships/hyperlink" Target="https://gcc02.safelinks.protection.outlook.com/?url=https%3A%2F%2Flinkprotect.cudasvc.com%2Furl%3Fa%3Dhttps%253a%252f%252frichmond.us18.list-manage.com%252ftrack%252fclick%253fu%253de1401383e8267fdb34270b9da%2526id%253d3eb8c46289%2526e%253d21848e4418%26c%3DE%2C1%2C5PBZU4NHwzqV26PCOSEMm8sID6ETcmC_Kkw3uvtCeLF3aksn1nDcxH1kRIutWxSYMOs8NZJO-DBj8i2xpRUhJh3Jg9PDA9xW6ifHj6Fi4hsa7wg1LQ%2C%2C%26typo%3D1&amp;data=05%7C02%7Cmatias_eusterbrock%40ci.richmond.ca.us%7Cbff7784efa524722238c08dd40b88045%7C8ab93658f71f4926b380e0da1d18115a%7C1%7C0%7C638737884004219866%7CUnknown%7CTWFpbGZsb3d8eyJFbXB0eU1hcGkiOnRydWUsIlYiOiIwLjAuMDAwMCIsIlAiOiJXaW4zMiIsIkFOIjoiTWFpbCIsIldUIjoyfQ%3D%3D%7C80000%7C%7C%7C&amp;sdata=MxbsHF4W8NQ1IplpqtrTIYA9%2FToCyzhggJIHYgUryNw%3D&amp;reserved=0" TargetMode="External"/><Relationship Id="rId4" Type="http://schemas.openxmlformats.org/officeDocument/2006/relationships/hyperlink" Target="https://gcc02.safelinks.protection.outlook.com/?url=https%3A%2F%2Flinkprotect.cudasvc.com%2Furl%3Fa%3Dhttps%253a%252f%252frichmond.us18.list-manage.com%252ftrack%252fclick%253fu%253de1401383e8267fdb34270b9da%2526id%253dcdb973b552%2526e%253d21848e4418%26c%3DE%2C1%2ClO8iI5dKCcgxLmh8Z6SAB3ncFBeJ9iz3qB5tiOLJgoOkfC2BQ-UcVsP0HqcBw6jAglAUm_D-xCvsWzLm0bXkdYoyZLQ17ynhGmaqGh6GaAZWQiMqBRs%2C%26typo%3D1&amp;data=05%7C02%7Cmatias_eusterbrock%40ci.richmond.ca.us%7Cbff7784efa524722238c08dd40b88045%7C8ab93658f71f4926b380e0da1d18115a%7C1%7C0%7C638737884004127983%7CUnknown%7CTWFpbGZsb3d8eyJFbXB0eU1hcGkiOnRydWUsIlYiOiIwLjAuMDAwMCIsIlAiOiJXaW4zMiIsIkFOIjoiTWFpbCIsIldUIjoyfQ%3D%3D%7C80000%7C%7C%7C&amp;sdata=aM%2BhveOdF0J0lRaAsnWOvRQmSPdvr8dp%2F%2F%2FVpqyfUac%3D&amp;reserved=0" TargetMode="External"/><Relationship Id="rId9" Type="http://schemas.openxmlformats.org/officeDocument/2006/relationships/hyperlink" Target="https://gcc02.safelinks.protection.outlook.com/?url=https%3A%2F%2Flinkprotect.cudasvc.com%2Furl%3Fa%3Dhttps%253a%252f%252frichmond.us18.list-manage.com%252ftrack%252fclick%253fu%253de1401383e8267fdb34270b9da%2526id%253da5c8b10fcb%2526e%253d21848e4418%26c%3DE%2C1%2CqAZ_YnzHPzwaV0c5brXIq5zSzQQhBvLg5XZlKeav--zdnLdgZbKyYP8vRLmebslFNeMvdmEC2igXtwr3mBJMxf1AR_2d6yPW7QKtjiw8lR07igGFTG0%2C%26typo%3D1&amp;data=05%7C02%7Cmatias_eusterbrock%40ci.richmond.ca.us%7Cbff7784efa524722238c08dd40b88045%7C8ab93658f71f4926b380e0da1d18115a%7C1%7C0%7C638737884004207055%7CUnknown%7CTWFpbGZsb3d8eyJFbXB0eU1hcGkiOnRydWUsIlYiOiIwLjAuMDAwMCIsIlAiOiJXaW4zMiIsIkFOIjoiTWFpbCIsIldUIjoyfQ%3D%3D%7C80000%7C%7C%7C&amp;sdata=9zjHDgXuTXexo4I0GIAzASFGTbw4TDWZXn8d4i3Eh7E%3D&amp;reserved=0" TargetMode="External"/><Relationship Id="rId14" Type="http://schemas.openxmlformats.org/officeDocument/2006/relationships/hyperlink" Target="https://gcc02.safelinks.protection.outlook.com/?url=https%3A%2F%2Flinkprotect.cudasvc.com%2Furl%3Fa%3Dhttps%253a%252f%252frichmond.us18.list-manage.com%252ftrack%252fclick%253fu%253de1401383e8267fdb34270b9da%2526id%253db158b0115c%2526e%253d21848e4418%26c%3DE%2C1%2CIs65GK2YOpYqJEzbMyx7IGB9KEHIAZFEPTogJ5LxwN2_cI2ZZ-UzgLupCSVWhSUJdq8Bj41aA9p2I3h8I8Iar7vhrTvH9iv6x8rtlcDSPwIZQRlxqvibTcc%2C%26typo%3D1&amp;data=05%7C02%7Cmatias_eusterbrock%40ci.richmond.ca.us%7Cbff7784efa524722238c08dd40b88045%7C8ab93658f71f4926b380e0da1d18115a%7C1%7C0%7C638737884004271798%7CUnknown%7CTWFpbGZsb3d8eyJFbXB0eU1hcGkiOnRydWUsIlYiOiIwLjAuMDAwMCIsIlAiOiJXaW4zMiIsIkFOIjoiTWFpbCIsIldUIjoyfQ%3D%3D%7C80000%7C%7C%7C&amp;sdata=N7Z7xkHqkZ12RQLDCEEi%2B2G94sxRisW2cRHfK28RHfk%3D&amp;reserved=0"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standtogethercontracosta.or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FACF-7AB0-0F9B-26C6-5AED36B3E9EB}"/>
              </a:ext>
            </a:extLst>
          </p:cNvPr>
          <p:cNvSpPr txBox="1">
            <a:spLocks/>
          </p:cNvSpPr>
          <p:nvPr/>
        </p:nvSpPr>
        <p:spPr>
          <a:xfrm>
            <a:off x="846305" y="516524"/>
            <a:ext cx="10468239" cy="1410825"/>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800" cap="none">
                <a:solidFill>
                  <a:schemeClr val="bg1"/>
                </a:solidFill>
                <a:latin typeface="Myriad Pro" panose="020B0503030403020204" pitchFamily="34" charset="0"/>
                <a:ea typeface="Open Sans" pitchFamily="2" charset="0"/>
                <a:cs typeface="Open Sans" pitchFamily="2" charset="0"/>
              </a:rPr>
              <a:t>Richmond Rising	</a:t>
            </a:r>
          </a:p>
          <a:p>
            <a:pPr algn="ctr"/>
            <a:r>
              <a:rPr lang="en-US" sz="3200" cap="none">
                <a:solidFill>
                  <a:schemeClr val="bg1"/>
                </a:solidFill>
                <a:latin typeface="Myriad Pro" panose="020B0503030403020204" pitchFamily="34" charset="0"/>
                <a:ea typeface="Open Sans" pitchFamily="2" charset="0"/>
                <a:cs typeface="Open Sans" pitchFamily="2" charset="0"/>
              </a:rPr>
              <a:t>Collaborative Stakeholder Committee (CSC)</a:t>
            </a:r>
          </a:p>
        </p:txBody>
      </p:sp>
      <p:sp>
        <p:nvSpPr>
          <p:cNvPr id="4" name="TextBox 3">
            <a:extLst>
              <a:ext uri="{FF2B5EF4-FFF2-40B4-BE49-F238E27FC236}">
                <a16:creationId xmlns:a16="http://schemas.microsoft.com/office/drawing/2014/main" id="{C3A027EE-ABF4-53DC-325A-DE2CD7FD38DF}"/>
              </a:ext>
            </a:extLst>
          </p:cNvPr>
          <p:cNvSpPr txBox="1"/>
          <p:nvPr/>
        </p:nvSpPr>
        <p:spPr>
          <a:xfrm>
            <a:off x="894946" y="2343120"/>
            <a:ext cx="10402108" cy="400110"/>
          </a:xfrm>
          <a:prstGeom prst="rect">
            <a:avLst/>
          </a:prstGeom>
          <a:noFill/>
        </p:spPr>
        <p:txBody>
          <a:bodyPr wrap="square" lIns="91440" tIns="45720" rIns="91440" bIns="45720" rtlCol="0" anchor="t">
            <a:spAutoFit/>
          </a:bodyPr>
          <a:lstStyle/>
          <a:p>
            <a:pPr algn="ctr"/>
            <a:r>
              <a:rPr lang="en-US" sz="2000">
                <a:solidFill>
                  <a:schemeClr val="bg1"/>
                </a:solidFill>
                <a:latin typeface="Myriad Pro"/>
                <a:ea typeface="Open Sans"/>
                <a:cs typeface="Open Sans"/>
              </a:rPr>
              <a:t>March 5, 2025</a:t>
            </a:r>
          </a:p>
        </p:txBody>
      </p:sp>
      <p:pic>
        <p:nvPicPr>
          <p:cNvPr id="8" name="Picture 7" descr="A logo for a community&#10;&#10;Description automatically generated">
            <a:extLst>
              <a:ext uri="{FF2B5EF4-FFF2-40B4-BE49-F238E27FC236}">
                <a16:creationId xmlns:a16="http://schemas.microsoft.com/office/drawing/2014/main" id="{3CFFD5B7-EA39-3847-9BDD-1FB6BB1FB4A8}"/>
              </a:ext>
            </a:extLst>
          </p:cNvPr>
          <p:cNvPicPr>
            <a:picLocks noChangeAspect="1"/>
          </p:cNvPicPr>
          <p:nvPr/>
        </p:nvPicPr>
        <p:blipFill>
          <a:blip r:embed="rId3"/>
          <a:stretch>
            <a:fillRect/>
          </a:stretch>
        </p:blipFill>
        <p:spPr>
          <a:xfrm>
            <a:off x="4399720" y="3128763"/>
            <a:ext cx="3506859" cy="3506859"/>
          </a:xfrm>
          <a:prstGeom prst="rect">
            <a:avLst/>
          </a:prstGeom>
        </p:spPr>
      </p:pic>
      <p:cxnSp>
        <p:nvCxnSpPr>
          <p:cNvPr id="10" name="Straight Connector 9">
            <a:extLst>
              <a:ext uri="{FF2B5EF4-FFF2-40B4-BE49-F238E27FC236}">
                <a16:creationId xmlns:a16="http://schemas.microsoft.com/office/drawing/2014/main" id="{55B2AD80-AB80-E857-F84C-A7CF6201FF27}"/>
              </a:ext>
            </a:extLst>
          </p:cNvPr>
          <p:cNvCxnSpPr>
            <a:cxnSpLocks/>
          </p:cNvCxnSpPr>
          <p:nvPr/>
        </p:nvCxnSpPr>
        <p:spPr>
          <a:xfrm>
            <a:off x="3349487" y="2107095"/>
            <a:ext cx="5506278" cy="0"/>
          </a:xfrm>
          <a:prstGeom prst="line">
            <a:avLst/>
          </a:prstGeom>
          <a:ln w="12700">
            <a:solidFill>
              <a:srgbClr val="F4E7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05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Each partner will share up-to-date financials and grant expenditures to date for each project and this will be shared with the Committee and the public. </a:t>
            </a: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Project Status Reports</a:t>
            </a:r>
          </a:p>
        </p:txBody>
      </p:sp>
    </p:spTree>
    <p:extLst>
      <p:ext uri="{BB962C8B-B14F-4D97-AF65-F5344CB8AC3E}">
        <p14:creationId xmlns:p14="http://schemas.microsoft.com/office/powerpoint/2010/main" val="198767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pPr>
            <a:r>
              <a:rPr lang="en-US" sz="1600" b="1">
                <a:solidFill>
                  <a:srgbClr val="000000"/>
                </a:solidFill>
                <a:latin typeface="Century Gothic"/>
              </a:rPr>
              <a:t>Work completed since last meeting: </a:t>
            </a:r>
            <a:endParaRPr lang="en-US" sz="1600">
              <a:solidFill>
                <a:srgbClr val="000000"/>
              </a:solidFill>
              <a:latin typeface="Century Gothic"/>
            </a:endParaRPr>
          </a:p>
          <a:p>
            <a:pPr marL="628650" lvl="1" indent="-304800">
              <a:lnSpc>
                <a:spcPct val="90000"/>
              </a:lnSpc>
              <a:spcBef>
                <a:spcPts val="500"/>
              </a:spcBef>
              <a:spcAft>
                <a:spcPts val="0"/>
              </a:spcAft>
            </a:pPr>
            <a:r>
              <a:rPr lang="en-US" b="1">
                <a:solidFill>
                  <a:srgbClr val="000000"/>
                </a:solidFill>
                <a:latin typeface="Century Gothic"/>
              </a:rPr>
              <a:t>CSC Meeting:</a:t>
            </a:r>
            <a:r>
              <a:rPr lang="en-US">
                <a:solidFill>
                  <a:srgbClr val="000000"/>
                </a:solidFill>
                <a:latin typeface="Century Gothic"/>
              </a:rPr>
              <a:t> Scheduled, coordinated, and currently facilitating CSC meeting #12, including translation, refreshments, and childcare. </a:t>
            </a:r>
          </a:p>
          <a:p>
            <a:pPr marL="629920" lvl="1" indent="-305435">
              <a:lnSpc>
                <a:spcPct val="90000"/>
              </a:lnSpc>
              <a:spcBef>
                <a:spcPts val="500"/>
              </a:spcBef>
              <a:spcAft>
                <a:spcPts val="0"/>
              </a:spcAft>
            </a:pPr>
            <a:r>
              <a:rPr lang="en-US" b="1">
                <a:solidFill>
                  <a:srgbClr val="000000"/>
                </a:solidFill>
                <a:latin typeface="Century Gothic"/>
              </a:rPr>
              <a:t>Invoices and Reports: </a:t>
            </a:r>
            <a:endParaRPr lang="en-US">
              <a:solidFill>
                <a:srgbClr val="000000"/>
              </a:solidFill>
              <a:latin typeface="Century Gothic"/>
            </a:endParaRPr>
          </a:p>
          <a:p>
            <a:pPr marL="971550" lvl="3" indent="-305435">
              <a:lnSpc>
                <a:spcPct val="90000"/>
              </a:lnSpc>
              <a:spcBef>
                <a:spcPts val="500"/>
              </a:spcBef>
              <a:spcAft>
                <a:spcPts val="0"/>
              </a:spcAft>
            </a:pPr>
            <a:r>
              <a:rPr lang="en-US">
                <a:solidFill>
                  <a:srgbClr val="000000"/>
                </a:solidFill>
                <a:latin typeface="Century Gothic"/>
              </a:rPr>
              <a:t>Invoice 9 was submitted </a:t>
            </a:r>
          </a:p>
          <a:p>
            <a:pPr marL="971550" lvl="3" indent="-305435">
              <a:lnSpc>
                <a:spcPct val="90000"/>
              </a:lnSpc>
              <a:spcBef>
                <a:spcPts val="500"/>
              </a:spcBef>
              <a:spcAft>
                <a:spcPts val="0"/>
              </a:spcAft>
            </a:pPr>
            <a:r>
              <a:rPr lang="en-US">
                <a:solidFill>
                  <a:srgbClr val="000000"/>
                </a:solidFill>
                <a:latin typeface="Century Gothic"/>
              </a:rPr>
              <a:t>Invoice 8 changes were submitted. </a:t>
            </a:r>
          </a:p>
          <a:p>
            <a:pPr marL="629920" lvl="2" indent="-269875">
              <a:lnSpc>
                <a:spcPct val="90000"/>
              </a:lnSpc>
              <a:spcBef>
                <a:spcPts val="500"/>
              </a:spcBef>
              <a:spcAft>
                <a:spcPts val="0"/>
              </a:spcAft>
            </a:pPr>
            <a:r>
              <a:rPr lang="en-US">
                <a:solidFill>
                  <a:srgbClr val="000000"/>
                </a:solidFill>
                <a:latin typeface="Century Gothic"/>
              </a:rPr>
              <a:t>Working on Amendments and Modifications.</a:t>
            </a:r>
          </a:p>
          <a:p>
            <a:pPr marL="629920" lvl="2" indent="-269875">
              <a:lnSpc>
                <a:spcPct val="90000"/>
              </a:lnSpc>
              <a:spcBef>
                <a:spcPts val="500"/>
              </a:spcBef>
              <a:spcAft>
                <a:spcPts val="0"/>
              </a:spcAft>
            </a:pPr>
            <a:r>
              <a:rPr lang="en-US">
                <a:solidFill>
                  <a:srgbClr val="000000"/>
                </a:solidFill>
                <a:latin typeface="Century Gothic"/>
              </a:rPr>
              <a:t>Met with all project partners and SGC and DOC grant managers.</a:t>
            </a:r>
          </a:p>
          <a:p>
            <a:pPr marL="629920" lvl="2" indent="-269875">
              <a:lnSpc>
                <a:spcPct val="90000"/>
              </a:lnSpc>
              <a:spcBef>
                <a:spcPts val="500"/>
              </a:spcBef>
              <a:spcAft>
                <a:spcPts val="0"/>
              </a:spcAft>
            </a:pPr>
            <a:r>
              <a:rPr lang="en-US">
                <a:solidFill>
                  <a:srgbClr val="000000"/>
                </a:solidFill>
                <a:latin typeface="Century Gothic"/>
              </a:rPr>
              <a:t>Met with Mayor's Chief of Staff to talk about TCC projects. </a:t>
            </a:r>
          </a:p>
          <a:p>
            <a:pPr marL="629920" lvl="2" indent="-269875">
              <a:lnSpc>
                <a:spcPct val="90000"/>
              </a:lnSpc>
              <a:spcBef>
                <a:spcPts val="500"/>
              </a:spcBef>
              <a:spcAft>
                <a:spcPts val="0"/>
              </a:spcAft>
            </a:pPr>
            <a:endParaRPr lang="en-US">
              <a:solidFill>
                <a:srgbClr val="000000"/>
              </a:solidFill>
              <a:latin typeface="Gill Sans MT"/>
            </a:endParaRPr>
          </a:p>
          <a:p>
            <a:pPr marL="305435" indent="-305435">
              <a:lnSpc>
                <a:spcPct val="90000"/>
              </a:lnSpc>
              <a:spcBef>
                <a:spcPts val="1000"/>
              </a:spcBef>
            </a:pPr>
            <a:r>
              <a:rPr lang="en-US" sz="1600" b="1">
                <a:solidFill>
                  <a:srgbClr val="000000"/>
                </a:solidFill>
                <a:latin typeface="Century Gothic"/>
              </a:rPr>
              <a:t>Total expenditures reported to date</a:t>
            </a:r>
            <a:r>
              <a:rPr lang="en-US" sz="1600">
                <a:solidFill>
                  <a:srgbClr val="000000"/>
                </a:solidFill>
                <a:latin typeface="Century Gothic"/>
              </a:rPr>
              <a:t>: $294,423.00</a:t>
            </a:r>
          </a:p>
          <a:p>
            <a:pPr marL="305435" indent="-305435">
              <a:lnSpc>
                <a:spcPct val="90000"/>
              </a:lnSpc>
              <a:spcBef>
                <a:spcPts val="1000"/>
              </a:spcBef>
            </a:pPr>
            <a:r>
              <a:rPr lang="en-US" sz="1600" b="1">
                <a:solidFill>
                  <a:srgbClr val="000000"/>
                </a:solidFill>
                <a:latin typeface="Century Gothic"/>
              </a:rPr>
              <a:t>Remaining budget</a:t>
            </a:r>
            <a:r>
              <a:rPr lang="en-US" sz="1600">
                <a:solidFill>
                  <a:srgbClr val="000000"/>
                </a:solidFill>
                <a:latin typeface="Century Gothic"/>
              </a:rPr>
              <a:t>: $399,252.66</a:t>
            </a:r>
          </a:p>
          <a:p>
            <a:pPr marL="305435" indent="-305435">
              <a:lnSpc>
                <a:spcPct val="90000"/>
              </a:lnSpc>
              <a:spcBef>
                <a:spcPts val="1000"/>
              </a:spcBef>
            </a:pPr>
            <a:r>
              <a:rPr lang="en-US" sz="1600" b="1">
                <a:solidFill>
                  <a:srgbClr val="000000"/>
                </a:solidFill>
                <a:latin typeface="Century Gothic"/>
              </a:rPr>
              <a:t>Planned work in the next ~two weeks</a:t>
            </a:r>
            <a:r>
              <a:rPr lang="en-US" sz="1600">
                <a:solidFill>
                  <a:srgbClr val="000000"/>
                </a:solidFill>
                <a:latin typeface="Century Gothic"/>
              </a:rPr>
              <a:t>: </a:t>
            </a:r>
          </a:p>
          <a:p>
            <a:pPr marL="629920" lvl="1" indent="-305435">
              <a:lnSpc>
                <a:spcPct val="90000"/>
              </a:lnSpc>
              <a:spcBef>
                <a:spcPts val="1000"/>
              </a:spcBef>
            </a:pPr>
            <a:r>
              <a:rPr lang="en-US">
                <a:solidFill>
                  <a:srgbClr val="000000"/>
                </a:solidFill>
                <a:latin typeface="Century Gothic"/>
              </a:rPr>
              <a:t>Create and send new calendar for Invoice #10.</a:t>
            </a:r>
          </a:p>
          <a:p>
            <a:pPr marL="629920" lvl="1" indent="-305435">
              <a:lnSpc>
                <a:spcPct val="90000"/>
              </a:lnSpc>
              <a:spcBef>
                <a:spcPts val="1000"/>
              </a:spcBef>
            </a:pPr>
            <a:r>
              <a:rPr lang="en-US">
                <a:solidFill>
                  <a:srgbClr val="000000"/>
                </a:solidFill>
                <a:latin typeface="Century Gothic"/>
              </a:rPr>
              <a:t>Attend RCP Grant Webinar on March 20th. </a:t>
            </a: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Grantee</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320066" y="110543"/>
            <a:ext cx="1735099" cy="968248"/>
          </a:xfrm>
          <a:prstGeom prst="rect">
            <a:avLst/>
          </a:prstGeom>
        </p:spPr>
      </p:pic>
    </p:spTree>
    <p:extLst>
      <p:ext uri="{BB962C8B-B14F-4D97-AF65-F5344CB8AC3E}">
        <p14:creationId xmlns:p14="http://schemas.microsoft.com/office/powerpoint/2010/main" val="42628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1600" b="1">
                <a:latin typeface="Century Gothic"/>
              </a:rPr>
              <a:t>Work completed since last meeting: </a:t>
            </a:r>
            <a:endParaRPr lang="en-US" sz="1600">
              <a:solidFill>
                <a:srgbClr val="000000"/>
              </a:solidFill>
              <a:latin typeface="Century Gothic"/>
            </a:endParaRPr>
          </a:p>
          <a:p>
            <a:pPr marL="629920" lvl="1" indent="-305435"/>
            <a:r>
              <a:rPr lang="en-US">
                <a:solidFill>
                  <a:srgbClr val="000000"/>
                </a:solidFill>
                <a:latin typeface="Century Gothic"/>
              </a:rPr>
              <a:t>Engagement with Pogo Park on Neighborhood Complete Streets design</a:t>
            </a:r>
          </a:p>
          <a:p>
            <a:pPr marL="629920" lvl="1" indent="-305435"/>
            <a:r>
              <a:rPr lang="en-US">
                <a:solidFill>
                  <a:srgbClr val="000000"/>
                </a:solidFill>
                <a:latin typeface="Century Gothic"/>
              </a:rPr>
              <a:t>Continued coordination with partners </a:t>
            </a:r>
          </a:p>
          <a:p>
            <a:pPr marL="629920" lvl="1" indent="-305435"/>
            <a:r>
              <a:rPr lang="en-US">
                <a:solidFill>
                  <a:srgbClr val="000000"/>
                </a:solidFill>
                <a:latin typeface="Century Gothic"/>
              </a:rPr>
              <a:t>Hosted Town Hall #2 at Richmond College Prep. </a:t>
            </a:r>
          </a:p>
          <a:p>
            <a:pPr marL="629920" lvl="1" indent="-305435"/>
            <a:endParaRPr lang="en-US" sz="1400">
              <a:solidFill>
                <a:srgbClr val="000000"/>
              </a:solidFill>
              <a:latin typeface="Century Gothic"/>
            </a:endParaRPr>
          </a:p>
          <a:p>
            <a:pPr marL="305435" indent="-305435"/>
            <a:r>
              <a:rPr lang="en-US" sz="1600" b="1">
                <a:latin typeface="Century Gothic"/>
              </a:rPr>
              <a:t>Total expenditures reported to date</a:t>
            </a:r>
            <a:r>
              <a:rPr lang="en-US" sz="1600">
                <a:latin typeface="Century Gothic"/>
              </a:rPr>
              <a:t>: $ 31,515.98 </a:t>
            </a:r>
            <a:endParaRPr lang="en-US" sz="1600">
              <a:solidFill>
                <a:srgbClr val="000000"/>
              </a:solidFill>
              <a:latin typeface="Century Gothic"/>
            </a:endParaRPr>
          </a:p>
          <a:p>
            <a:pPr marL="305435" indent="-305435"/>
            <a:endParaRPr lang="en-US" sz="1600">
              <a:solidFill>
                <a:srgbClr val="000000"/>
              </a:solidFill>
            </a:endParaRPr>
          </a:p>
          <a:p>
            <a:pPr marL="305435" indent="-305435"/>
            <a:r>
              <a:rPr lang="en-US" sz="1600" b="1">
                <a:latin typeface="Century Gothic"/>
              </a:rPr>
              <a:t>Remaining budget</a:t>
            </a:r>
            <a:r>
              <a:rPr lang="en-US" sz="1600">
                <a:latin typeface="Century Gothic"/>
              </a:rPr>
              <a:t>: $ 5,149,657.17</a:t>
            </a:r>
            <a:endParaRPr lang="en-US" sz="1600">
              <a:solidFill>
                <a:srgbClr val="000000"/>
              </a:solidFill>
              <a:latin typeface="Century Gothic"/>
            </a:endParaRPr>
          </a:p>
          <a:p>
            <a:pPr marL="305435" indent="-305435"/>
            <a:endParaRPr lang="en-US" sz="1600">
              <a:solidFill>
                <a:srgbClr val="000000"/>
              </a:solidFill>
              <a:latin typeface="Century Gothic"/>
            </a:endParaRPr>
          </a:p>
          <a:p>
            <a:pPr marL="305435" indent="-305435"/>
            <a:r>
              <a:rPr lang="en-US" sz="1600" b="1">
                <a:latin typeface="Century Gothic"/>
              </a:rPr>
              <a:t>Planned work in the next ~two weeks</a:t>
            </a:r>
            <a:r>
              <a:rPr lang="en-US" sz="1600">
                <a:latin typeface="Century Gothic"/>
              </a:rPr>
              <a:t>: </a:t>
            </a:r>
            <a:endParaRPr lang="en-US" sz="1600">
              <a:solidFill>
                <a:srgbClr val="000000"/>
              </a:solidFill>
              <a:latin typeface="Century Gothic"/>
            </a:endParaRPr>
          </a:p>
          <a:p>
            <a:pPr marL="629920" lvl="1" indent="-305435"/>
            <a:r>
              <a:rPr lang="en-US">
                <a:solidFill>
                  <a:srgbClr val="000000"/>
                </a:solidFill>
                <a:latin typeface="Century Gothic"/>
              </a:rPr>
              <a:t>Meeting to discuss Federal funding issues and next steps with Richmond Wellness Trail team. </a:t>
            </a:r>
          </a:p>
          <a:p>
            <a:pPr marL="629920" lvl="1" indent="-305435"/>
            <a:r>
              <a:rPr lang="en-US">
                <a:solidFill>
                  <a:srgbClr val="000000"/>
                </a:solidFill>
                <a:latin typeface="Century Gothic"/>
              </a:rPr>
              <a:t>Grant &amp; Funding Coordination: meeting to discuss scope and plans with the awarded RCP Grant</a:t>
            </a:r>
          </a:p>
          <a:p>
            <a:pPr marL="629920" lvl="1" indent="-305435"/>
            <a:endParaRPr lang="en-US">
              <a:solidFill>
                <a:srgbClr val="000000"/>
              </a:solidFill>
              <a:latin typeface="Century Gothic"/>
            </a:endParaRPr>
          </a:p>
          <a:p>
            <a:pPr marL="305435"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Neighborhood Complete Streets</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410502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p>
          <a:p>
            <a:pPr marL="629920" lvl="1" indent="-305435"/>
            <a:r>
              <a:rPr lang="en-US">
                <a:ea typeface="+mn-lt"/>
                <a:cs typeface="+mn-lt"/>
              </a:rPr>
              <a:t>Continued design development of construction documents</a:t>
            </a:r>
            <a:endParaRPr lang="en-US" b="1">
              <a:latin typeface="Century Gothic"/>
            </a:endParaRPr>
          </a:p>
          <a:p>
            <a:pPr marL="629920" lvl="1" indent="-305435"/>
            <a:r>
              <a:rPr lang="en-US">
                <a:ea typeface="+mn-lt"/>
                <a:cs typeface="+mn-lt"/>
              </a:rPr>
              <a:t>Community Engagement Planning: logistics coordination &amp; coordination with the Climate Health Promoters </a:t>
            </a:r>
            <a:endParaRPr lang="en-US"/>
          </a:p>
          <a:p>
            <a:pPr marL="629920" lvl="1" indent="-305435"/>
            <a:r>
              <a:rPr lang="en-US">
                <a:ea typeface="+mn-lt"/>
                <a:cs typeface="+mn-lt"/>
              </a:rPr>
              <a:t>AC Transit Coordination: coordination of scope where improvements overlap and intersect </a:t>
            </a:r>
            <a:endParaRPr lang="en-US"/>
          </a:p>
          <a:p>
            <a:pPr marL="629920" lvl="1" indent="-305435"/>
            <a:r>
              <a:rPr lang="en-US">
                <a:ea typeface="+mn-lt"/>
                <a:cs typeface="+mn-lt"/>
              </a:rPr>
              <a:t>Grant &amp; Funding Coordination: meeting to discuss scope and plans with the awarded RCP Grant</a:t>
            </a:r>
            <a:endParaRPr lang="en-US"/>
          </a:p>
          <a:p>
            <a:pPr marL="324485" lvl="1" indent="0">
              <a:buNone/>
            </a:pPr>
            <a:endParaRPr lang="en-US">
              <a:latin typeface="Gill Sans MT"/>
            </a:endParaRPr>
          </a:p>
          <a:p>
            <a:pPr marL="305435" indent="-305435"/>
            <a:r>
              <a:rPr lang="en-US" b="1">
                <a:latin typeface="Century Gothic"/>
              </a:rPr>
              <a:t>Total expenditures reported to date</a:t>
            </a:r>
            <a:r>
              <a:rPr lang="en-US">
                <a:latin typeface="Century Gothic"/>
              </a:rPr>
              <a:t>: $</a:t>
            </a:r>
            <a:r>
              <a:rPr lang="en-US" sz="1800" kern="1200">
                <a:effectLst/>
                <a:latin typeface="Century Gothic"/>
              </a:rPr>
              <a:t> </a:t>
            </a:r>
            <a:r>
              <a:rPr lang="en-US">
                <a:latin typeface="Century Gothic"/>
              </a:rPr>
              <a:t>217,285.44</a:t>
            </a:r>
          </a:p>
          <a:p>
            <a:pPr marL="305435" indent="-305435"/>
            <a:endParaRPr lang="en-US"/>
          </a:p>
          <a:p>
            <a:pPr marL="305435" indent="-305435"/>
            <a:r>
              <a:rPr lang="en-US" b="1">
                <a:latin typeface="Century Gothic"/>
              </a:rPr>
              <a:t>Remaining budget</a:t>
            </a:r>
            <a:r>
              <a:rPr lang="en-US">
                <a:latin typeface="Century Gothic"/>
              </a:rPr>
              <a:t>: $</a:t>
            </a:r>
            <a:r>
              <a:rPr lang="en-US" sz="1800" kern="1200">
                <a:effectLst/>
                <a:latin typeface="Century Gothic"/>
              </a:rPr>
              <a:t> </a:t>
            </a:r>
            <a:r>
              <a:rPr lang="en-US">
                <a:latin typeface="Century Gothic"/>
              </a:rPr>
              <a:t>4,598,686.12</a:t>
            </a: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a:t>
            </a:r>
            <a:endParaRPr lang="en-US" b="1">
              <a:latin typeface="Century Gothic"/>
            </a:endParaRPr>
          </a:p>
          <a:p>
            <a:pPr marL="629920" indent="-305435"/>
            <a:r>
              <a:rPr lang="en-US" sz="1600">
                <a:ea typeface="+mn-lt"/>
                <a:cs typeface="+mn-lt"/>
              </a:rPr>
              <a:t>Continued design, community engagement, and project coordination</a:t>
            </a:r>
            <a:endParaRPr lang="en-US">
              <a:latin typeface="Century Gothic"/>
            </a:endParaRPr>
          </a:p>
          <a:p>
            <a:pPr marL="629920" indent="-305435"/>
            <a:r>
              <a:rPr lang="en-US" sz="1600">
                <a:latin typeface="Gill Sans MT"/>
              </a:rPr>
              <a:t>Begin next round of community engagement </a:t>
            </a:r>
            <a:endParaRPr lang="en-US">
              <a:latin typeface="Gill Sans MT"/>
            </a:endParaRPr>
          </a:p>
          <a:p>
            <a:pPr marL="629285" lvl="1" indent="-305435"/>
            <a:endParaRPr lang="en-US">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Richmond Wellness Trail</a:t>
            </a:r>
          </a:p>
        </p:txBody>
      </p:sp>
      <p:pic>
        <p:nvPicPr>
          <p:cNvPr id="5" name="Picture 4">
            <a:extLst>
              <a:ext uri="{FF2B5EF4-FFF2-40B4-BE49-F238E27FC236}">
                <a16:creationId xmlns:a16="http://schemas.microsoft.com/office/drawing/2014/main" id="{C0AA1333-5CFE-4966-2C9F-6A6227606819}"/>
              </a:ext>
            </a:extLst>
          </p:cNvPr>
          <p:cNvPicPr>
            <a:picLocks noChangeAspect="1"/>
          </p:cNvPicPr>
          <p:nvPr/>
        </p:nvPicPr>
        <p:blipFill>
          <a:blip r:embed="rId3"/>
          <a:stretch>
            <a:fillRect/>
          </a:stretch>
        </p:blipFill>
        <p:spPr>
          <a:xfrm>
            <a:off x="9559472" y="369239"/>
            <a:ext cx="2162629" cy="712950"/>
          </a:xfrm>
          <a:prstGeom prst="rect">
            <a:avLst/>
          </a:prstGeom>
        </p:spPr>
      </p:pic>
    </p:spTree>
    <p:extLst>
      <p:ext uri="{BB962C8B-B14F-4D97-AF65-F5344CB8AC3E}">
        <p14:creationId xmlns:p14="http://schemas.microsoft.com/office/powerpoint/2010/main" val="245995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Poppins"/>
                <a:cs typeface="Poppins"/>
              </a:rPr>
              <a:t>Work completed since last meeting: </a:t>
            </a:r>
            <a:endParaRPr lang="en-US" b="1">
              <a:solidFill>
                <a:srgbClr val="3D3D3D"/>
              </a:solidFill>
              <a:latin typeface="Poppins"/>
              <a:cs typeface="Poppins"/>
            </a:endParaRPr>
          </a:p>
          <a:p>
            <a:pPr marL="305435" indent="-305435"/>
            <a:r>
              <a:rPr lang="en-US">
                <a:solidFill>
                  <a:srgbClr val="3D3D3D"/>
                </a:solidFill>
                <a:latin typeface="Poppins"/>
                <a:cs typeface="Arial"/>
              </a:rPr>
              <a:t>Participated in the Books and Breakfast Event on Feb 22, 2025 </a:t>
            </a:r>
          </a:p>
          <a:p>
            <a:pPr marL="305435" indent="-305435"/>
            <a:r>
              <a:rPr lang="en-US">
                <a:solidFill>
                  <a:srgbClr val="3D3D3D"/>
                </a:solidFill>
                <a:latin typeface="Poppins"/>
                <a:cs typeface="Arial"/>
              </a:rPr>
              <a:t>Participated at  </a:t>
            </a:r>
            <a:r>
              <a:rPr lang="en-US" sz="1700">
                <a:solidFill>
                  <a:srgbClr val="1F1F1F"/>
                </a:solidFill>
                <a:latin typeface="Poppins"/>
                <a:ea typeface="+mn-lt"/>
                <a:cs typeface="+mn-lt"/>
              </a:rPr>
              <a:t>John F. Kennedy's Black History Joy Event on Friday Deb 27, 2025</a:t>
            </a:r>
            <a:endParaRPr lang="en-US">
              <a:solidFill>
                <a:srgbClr val="3D3D3D"/>
              </a:solidFill>
              <a:latin typeface="Poppins"/>
              <a:cs typeface="Arial"/>
            </a:endParaRPr>
          </a:p>
          <a:p>
            <a:pPr marL="305435" indent="-305435"/>
            <a:r>
              <a:rPr lang="en-US" sz="1700">
                <a:solidFill>
                  <a:srgbClr val="1F1F1F"/>
                </a:solidFill>
                <a:latin typeface="Poppins"/>
                <a:cs typeface="Arial"/>
              </a:rPr>
              <a:t>Registered to 23rd St. Merchant 5 de Mayo event.</a:t>
            </a:r>
          </a:p>
          <a:p>
            <a:pPr marL="305435" indent="-305435"/>
            <a:r>
              <a:rPr lang="en-US">
                <a:solidFill>
                  <a:srgbClr val="3D3D3D"/>
                </a:solidFill>
                <a:latin typeface="Poppins"/>
                <a:cs typeface="Arial"/>
              </a:rPr>
              <a:t>Created Branding for e-Bike Lending Library </a:t>
            </a:r>
          </a:p>
          <a:p>
            <a:pPr marL="305435" indent="-305435"/>
            <a:r>
              <a:rPr lang="en-US">
                <a:solidFill>
                  <a:srgbClr val="3D3D3D"/>
                </a:solidFill>
                <a:latin typeface="Poppins"/>
                <a:cs typeface="Arial"/>
              </a:rPr>
              <a:t>We uploaded revised drawings and response for second plan review of the e-Bike Lending Library</a:t>
            </a:r>
          </a:p>
          <a:p>
            <a:pPr marL="305435" indent="-305435"/>
            <a:r>
              <a:rPr lang="en-US">
                <a:solidFill>
                  <a:srgbClr val="3D3D3D"/>
                </a:solidFill>
                <a:latin typeface="Poppins"/>
                <a:cs typeface="Arial"/>
              </a:rPr>
              <a:t>Participated and assisted in  Know your rights workshops</a:t>
            </a:r>
          </a:p>
          <a:p>
            <a:pPr marL="305435" indent="-305435"/>
            <a:r>
              <a:rPr lang="en-US" b="1">
                <a:latin typeface="Poppins"/>
                <a:cs typeface="Poppins"/>
              </a:rPr>
              <a:t>Total expenditures reported to date</a:t>
            </a:r>
            <a:r>
              <a:rPr lang="en-US">
                <a:latin typeface="Poppins"/>
                <a:cs typeface="Poppins"/>
              </a:rPr>
              <a:t>: $ 170,762.16</a:t>
            </a:r>
            <a:endParaRPr lang="en-US">
              <a:solidFill>
                <a:srgbClr val="000000"/>
              </a:solidFill>
              <a:latin typeface="Poppins"/>
              <a:cs typeface="Poppins"/>
            </a:endParaRPr>
          </a:p>
          <a:p>
            <a:pPr marL="305435" indent="-305435"/>
            <a:r>
              <a:rPr lang="en-US" b="1">
                <a:latin typeface="Poppins"/>
                <a:cs typeface="Poppins"/>
              </a:rPr>
              <a:t>Remaining budget</a:t>
            </a:r>
            <a:r>
              <a:rPr lang="en-US">
                <a:latin typeface="Poppins"/>
                <a:cs typeface="Poppins"/>
              </a:rPr>
              <a:t>: $</a:t>
            </a:r>
            <a:r>
              <a:rPr lang="en-US" kern="1200">
                <a:effectLst/>
                <a:latin typeface="Poppins"/>
                <a:cs typeface="Poppins"/>
              </a:rPr>
              <a:t> </a:t>
            </a:r>
            <a:r>
              <a:rPr lang="en-US">
                <a:latin typeface="Poppins"/>
                <a:cs typeface="Poppins"/>
              </a:rPr>
              <a:t>2,290,289.83</a:t>
            </a:r>
          </a:p>
          <a:p>
            <a:pPr marL="629920" lvl="1" indent="-305435"/>
            <a:endParaRPr lang="en-US">
              <a:latin typeface="Poppins"/>
              <a:cs typeface="Poppins"/>
            </a:endParaRPr>
          </a:p>
          <a:p>
            <a:pPr marL="305435" indent="-305435"/>
            <a:r>
              <a:rPr lang="en-US" b="1">
                <a:latin typeface="Poppins"/>
                <a:cs typeface="Poppins"/>
              </a:rPr>
              <a:t>Planned work in the next ~two weeks</a:t>
            </a:r>
            <a:r>
              <a:rPr lang="en-US">
                <a:latin typeface="Poppins"/>
                <a:cs typeface="Poppins"/>
              </a:rPr>
              <a:t>:</a:t>
            </a:r>
          </a:p>
          <a:p>
            <a:pPr marL="305435" indent="-305435"/>
            <a:r>
              <a:rPr lang="en-US">
                <a:solidFill>
                  <a:srgbClr val="3D3D3D"/>
                </a:solidFill>
                <a:latin typeface="Poppins"/>
                <a:ea typeface="+mn-lt"/>
                <a:cs typeface="+mn-lt"/>
              </a:rPr>
              <a:t>On-the-Ground Engagement: Gathering Community Input &amp; Selecting Branding for the e-Bike Lending Library</a:t>
            </a:r>
            <a:endParaRPr lang="en-US">
              <a:solidFill>
                <a:srgbClr val="3D3D3D"/>
              </a:solidFill>
              <a:latin typeface="Poppins"/>
              <a:cs typeface="Arial"/>
            </a:endParaRPr>
          </a:p>
          <a:p>
            <a:pPr marL="629920" lvl="1" indent="-305435"/>
            <a:endParaRPr lang="en-US">
              <a:solidFill>
                <a:schemeClr val="tx1"/>
              </a:solidFill>
              <a:latin typeface="Arial"/>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err="1">
                <a:solidFill>
                  <a:schemeClr val="bg1"/>
                </a:solidFill>
                <a:latin typeface="Myriad Pro" panose="020B0503030403020204" pitchFamily="34" charset="0"/>
                <a:ea typeface="Open Sans" pitchFamily="2" charset="0"/>
                <a:cs typeface="Open Sans" pitchFamily="2" charset="0"/>
              </a:rPr>
              <a:t>eBike</a:t>
            </a:r>
            <a:r>
              <a:rPr lang="en-US" sz="4000" b="1" kern="1500" cap="none">
                <a:solidFill>
                  <a:schemeClr val="bg1"/>
                </a:solidFill>
                <a:latin typeface="Myriad Pro" panose="020B0503030403020204" pitchFamily="34" charset="0"/>
                <a:ea typeface="Open Sans" pitchFamily="2" charset="0"/>
                <a:cs typeface="Open Sans" pitchFamily="2" charset="0"/>
              </a:rPr>
              <a:t> Lending Library</a:t>
            </a:r>
          </a:p>
        </p:txBody>
      </p:sp>
      <p:pic>
        <p:nvPicPr>
          <p:cNvPr id="9218" name="Picture 2" descr="RICH CITY Rides">
            <a:extLst>
              <a:ext uri="{FF2B5EF4-FFF2-40B4-BE49-F238E27FC236}">
                <a16:creationId xmlns:a16="http://schemas.microsoft.com/office/drawing/2014/main" id="{50FA1974-2E74-19A1-61CD-8315E2BA3E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3" t="15095" r="8519" b="13836"/>
          <a:stretch/>
        </p:blipFill>
        <p:spPr bwMode="auto">
          <a:xfrm>
            <a:off x="10811005" y="224744"/>
            <a:ext cx="1166684" cy="98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85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a:solidFill>
                <a:srgbClr val="000000"/>
              </a:solidFill>
              <a:latin typeface="Century Gothic"/>
            </a:endParaRPr>
          </a:p>
          <a:p>
            <a:pPr marL="629920" lvl="1" indent="-305435"/>
            <a:r>
              <a:rPr lang="en-US">
                <a:latin typeface="Century Gothic"/>
              </a:rPr>
              <a:t>Held First Planning Meeting for Summer Community TCC</a:t>
            </a:r>
            <a:endParaRPr lang="en-US">
              <a:solidFill>
                <a:srgbClr val="000000"/>
              </a:solidFill>
              <a:latin typeface="Century Gothic"/>
            </a:endParaRPr>
          </a:p>
          <a:p>
            <a:pPr marL="629920" lvl="1" indent="-305435"/>
            <a:r>
              <a:rPr lang="en-US">
                <a:latin typeface="Century Gothic"/>
              </a:rPr>
              <a:t>Conducted Outreach at Urban Tilth  Senior Garden Day</a:t>
            </a:r>
          </a:p>
          <a:p>
            <a:pPr marL="629920" lvl="1" indent="-305435"/>
            <a:r>
              <a:rPr lang="en-US">
                <a:latin typeface="Century Gothic"/>
              </a:rPr>
              <a:t>Conducted Outreach at Iron Triangle BHM Event</a:t>
            </a:r>
          </a:p>
          <a:p>
            <a:pPr marL="629920" lvl="1" indent="-305435"/>
            <a:r>
              <a:rPr lang="en-US">
                <a:latin typeface="Century Gothic"/>
              </a:rPr>
              <a:t>Increased TCC Client pipeline by 10</a:t>
            </a:r>
          </a:p>
          <a:p>
            <a:pPr marL="305435" indent="-305435"/>
            <a:r>
              <a:rPr lang="en-US" b="1">
                <a:latin typeface="Century Gothic"/>
              </a:rPr>
              <a:t>Total expenditures reported to date</a:t>
            </a:r>
            <a:r>
              <a:rPr lang="en-US">
                <a:latin typeface="Century Gothic"/>
              </a:rPr>
              <a:t>: $</a:t>
            </a:r>
            <a:r>
              <a:rPr lang="en-US" sz="1800" kern="1200">
                <a:effectLst/>
                <a:latin typeface="Century Gothic"/>
              </a:rPr>
              <a:t> </a:t>
            </a:r>
            <a:r>
              <a:rPr lang="en-US">
                <a:latin typeface="Century Gothic"/>
              </a:rPr>
              <a:t>774,871.46</a:t>
            </a:r>
          </a:p>
          <a:p>
            <a:pPr marL="305435" indent="-305435"/>
            <a:r>
              <a:rPr lang="en-US" b="1">
                <a:latin typeface="Century Gothic"/>
              </a:rPr>
              <a:t>Remaining budget</a:t>
            </a:r>
            <a:r>
              <a:rPr lang="en-US">
                <a:latin typeface="Century Gothic"/>
              </a:rPr>
              <a:t>: $</a:t>
            </a:r>
            <a:r>
              <a:rPr lang="en-US" sz="1800" kern="1200">
                <a:effectLst/>
                <a:latin typeface="Century Gothic"/>
              </a:rPr>
              <a:t> </a:t>
            </a:r>
            <a:r>
              <a:rPr lang="en-US">
                <a:latin typeface="Century Gothic"/>
              </a:rPr>
              <a:t>6,191,824.45</a:t>
            </a:r>
          </a:p>
          <a:p>
            <a:pPr marL="305435" indent="-305435"/>
            <a:r>
              <a:rPr lang="en-US" b="1">
                <a:latin typeface="Century Gothic"/>
              </a:rPr>
              <a:t>Planned work in the next ~two weeks</a:t>
            </a:r>
            <a:r>
              <a:rPr lang="en-US">
                <a:latin typeface="Century Gothic"/>
              </a:rPr>
              <a:t>: </a:t>
            </a:r>
            <a:endParaRPr lang="en-US">
              <a:solidFill>
                <a:srgbClr val="000000"/>
              </a:solidFill>
              <a:latin typeface="Century Gothic"/>
            </a:endParaRPr>
          </a:p>
          <a:p>
            <a:pPr marL="629920" lvl="1" indent="-305435"/>
            <a:r>
              <a:rPr lang="en-US">
                <a:latin typeface="Century Gothic"/>
              </a:rPr>
              <a:t>Deploying Outreach  Team to 4 Partner Events</a:t>
            </a:r>
            <a:endParaRPr lang="en-US">
              <a:solidFill>
                <a:srgbClr val="000000"/>
              </a:solidFill>
              <a:latin typeface="Century Gothic"/>
            </a:endParaRPr>
          </a:p>
          <a:p>
            <a:pPr marL="629920" lvl="1" indent="-305435"/>
            <a:r>
              <a:rPr lang="en-US">
                <a:latin typeface="Century Gothic"/>
              </a:rPr>
              <a:t>Creating TCC Video for advertising</a:t>
            </a: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Resilient Homes</a:t>
            </a:r>
          </a:p>
        </p:txBody>
      </p:sp>
      <p:pic>
        <p:nvPicPr>
          <p:cNvPr id="8194" name="Picture 2" descr="GRID Alternatives | People. Planet. Employment.">
            <a:extLst>
              <a:ext uri="{FF2B5EF4-FFF2-40B4-BE49-F238E27FC236}">
                <a16:creationId xmlns:a16="http://schemas.microsoft.com/office/drawing/2014/main" id="{D087F274-21F9-DACB-7157-9C9B9A220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2775" y="218127"/>
            <a:ext cx="2474913" cy="97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330465"/>
            <a:ext cx="11187793" cy="3932338"/>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p>
          <a:p>
            <a:pPr marL="629920" lvl="1" indent="-305435"/>
            <a:r>
              <a:rPr lang="en-US">
                <a:latin typeface="Century Gothic"/>
              </a:rPr>
              <a:t>Installed 2 drip irrigation systems and 1 laundry-to-landscape greywater recycling system for Iron Triangle homeowners.</a:t>
            </a:r>
          </a:p>
          <a:p>
            <a:pPr marL="629920" lvl="1" indent="-305435"/>
            <a:r>
              <a:rPr lang="en-US">
                <a:latin typeface="Century Gothic"/>
              </a:rPr>
              <a:t>Completed native plant nursery workdays to grow drought-tolerant plants for future installations.</a:t>
            </a:r>
          </a:p>
          <a:p>
            <a:pPr marL="305435" indent="-305435"/>
            <a:r>
              <a:rPr lang="en-US" b="1">
                <a:latin typeface="Century Gothic"/>
              </a:rPr>
              <a:t>Total expenditures reported to date</a:t>
            </a:r>
            <a:r>
              <a:rPr lang="en-US">
                <a:latin typeface="Century Gothic"/>
              </a:rPr>
              <a:t>: $</a:t>
            </a:r>
            <a:r>
              <a:rPr lang="en-US" sz="1800" kern="1200">
                <a:effectLst/>
                <a:latin typeface="Century Gothic"/>
              </a:rPr>
              <a:t> </a:t>
            </a:r>
            <a:r>
              <a:rPr lang="en-US">
                <a:latin typeface="Century Gothic"/>
              </a:rPr>
              <a:t>256,767.27</a:t>
            </a:r>
          </a:p>
          <a:p>
            <a:pPr marL="305435" indent="-305435"/>
            <a:r>
              <a:rPr lang="en-US" b="1">
                <a:latin typeface="Century Gothic"/>
              </a:rPr>
              <a:t>Remaining budget</a:t>
            </a:r>
            <a:r>
              <a:rPr lang="en-US">
                <a:latin typeface="Century Gothic"/>
              </a:rPr>
              <a:t>: $</a:t>
            </a:r>
            <a:r>
              <a:rPr lang="en-US" sz="1800" kern="1200">
                <a:effectLst/>
                <a:latin typeface="Century Gothic"/>
              </a:rPr>
              <a:t> </a:t>
            </a:r>
            <a:r>
              <a:rPr lang="en-US">
                <a:latin typeface="Century Gothic"/>
              </a:rPr>
              <a:t>1,423,936.51</a:t>
            </a:r>
          </a:p>
          <a:p>
            <a:pPr marL="305435" indent="-305435"/>
            <a:r>
              <a:rPr lang="en-US" b="1">
                <a:latin typeface="Century Gothic"/>
              </a:rPr>
              <a:t>Planned work in the next ~two weeks</a:t>
            </a:r>
            <a:r>
              <a:rPr lang="en-US">
                <a:latin typeface="Century Gothic"/>
              </a:rPr>
              <a:t>: </a:t>
            </a:r>
            <a:endParaRPr lang="en-US"/>
          </a:p>
          <a:p>
            <a:pPr marL="629920" lvl="1" indent="-305435"/>
            <a:r>
              <a:rPr lang="en-US">
                <a:latin typeface="Century Gothic"/>
              </a:rPr>
              <a:t>Hopefully beginning installation of our first water catchment system pilot project, helping to educate our staff and refine our methods for this new type of installation.</a:t>
            </a:r>
          </a:p>
          <a:p>
            <a:pPr marL="629920" lvl="1" indent="-305435"/>
            <a:r>
              <a:rPr lang="en-US">
                <a:latin typeface="Century Gothic"/>
              </a:rPr>
              <a:t>Additional drip irrigation and laundry-to-landscape system installations for Iron Triangle homeowners!</a:t>
            </a: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Basins of Relations</a:t>
            </a:r>
          </a:p>
        </p:txBody>
      </p:sp>
      <p:pic>
        <p:nvPicPr>
          <p:cNvPr id="2" name="Picture 1">
            <a:extLst>
              <a:ext uri="{FF2B5EF4-FFF2-40B4-BE49-F238E27FC236}">
                <a16:creationId xmlns:a16="http://schemas.microsoft.com/office/drawing/2014/main" id="{8AFB0004-41E1-6C02-8E1F-C71493C41EAE}"/>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1246568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buFont typeface="Wingdings 2"/>
              <a:buChar char=""/>
            </a:pPr>
            <a:r>
              <a:rPr lang="en-US" b="1">
                <a:latin typeface="Century Gothic"/>
              </a:rPr>
              <a:t>Work completed since last meeting: </a:t>
            </a:r>
            <a:endParaRPr lang="en-US">
              <a:latin typeface="Century Gothic"/>
            </a:endParaRPr>
          </a:p>
          <a:p>
            <a:pPr marL="629920" lvl="1" indent="-305435">
              <a:buFont typeface="Wingdings 2"/>
              <a:buChar char=""/>
            </a:pPr>
            <a:r>
              <a:rPr lang="en-US">
                <a:latin typeface="Century Gothic"/>
              </a:rPr>
              <a:t>17 Trees planted, 10 non-residential, 7 residential</a:t>
            </a:r>
            <a:endParaRPr lang="en-US">
              <a:solidFill>
                <a:srgbClr val="3D3D3D"/>
              </a:solidFill>
              <a:latin typeface="Century Gothic"/>
            </a:endParaRPr>
          </a:p>
          <a:p>
            <a:pPr marL="629920" lvl="1" indent="-305435">
              <a:buFont typeface="Wingdings 2"/>
            </a:pPr>
            <a:r>
              <a:rPr lang="en-US">
                <a:latin typeface="Century Gothic"/>
              </a:rPr>
              <a:t>Continue to canvass in designated neighborhoods for tree adoptions- 30 new adoptees* in Feb</a:t>
            </a:r>
          </a:p>
          <a:p>
            <a:pPr marL="629920" lvl="1" indent="-305435">
              <a:buFont typeface="Wingdings 2"/>
            </a:pPr>
            <a:r>
              <a:rPr lang="en-US">
                <a:latin typeface="Century Gothic"/>
              </a:rPr>
              <a:t>Ongoing maintenance for planted trees &amp; trees that were vandalized at Lucas Park</a:t>
            </a:r>
          </a:p>
          <a:p>
            <a:pPr marL="629920" lvl="1" indent="-305435"/>
            <a:endParaRPr lang="en-US">
              <a:latin typeface="Century Gothic"/>
            </a:endParaRPr>
          </a:p>
          <a:p>
            <a:pPr marL="305435" indent="-305435"/>
            <a:r>
              <a:rPr lang="en-US" b="1">
                <a:latin typeface="Century Gothic"/>
              </a:rPr>
              <a:t>Total expenditures reported to date</a:t>
            </a:r>
            <a:r>
              <a:rPr lang="en-US">
                <a:latin typeface="Century Gothic"/>
              </a:rPr>
              <a:t>: $</a:t>
            </a:r>
            <a:r>
              <a:rPr lang="en-US" sz="1800" kern="1200">
                <a:effectLst/>
                <a:latin typeface="Century Gothic"/>
              </a:rPr>
              <a:t> </a:t>
            </a:r>
            <a:r>
              <a:rPr lang="en-US">
                <a:latin typeface="Century Gothic"/>
              </a:rPr>
              <a:t>163,499.74</a:t>
            </a:r>
          </a:p>
          <a:p>
            <a:pPr marL="305435" indent="-305435"/>
            <a:r>
              <a:rPr lang="en-US" b="1">
                <a:latin typeface="Century Gothic"/>
              </a:rPr>
              <a:t>Remaining budget</a:t>
            </a:r>
            <a:r>
              <a:rPr lang="en-US">
                <a:latin typeface="Century Gothic"/>
              </a:rPr>
              <a:t>: $924,513.01</a:t>
            </a: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endParaRPr lang="en-US">
              <a:solidFill>
                <a:srgbClr val="000000"/>
              </a:solidFill>
              <a:latin typeface="Century Gothic"/>
            </a:endParaRPr>
          </a:p>
          <a:p>
            <a:pPr marL="629920" lvl="1" indent="-305435"/>
            <a:r>
              <a:rPr lang="en-US">
                <a:solidFill>
                  <a:srgbClr val="3D3D3D"/>
                </a:solidFill>
                <a:latin typeface="Century Gothic"/>
              </a:rPr>
              <a:t>Graduation of Workforce Cohort 3 on March 26</a:t>
            </a:r>
          </a:p>
          <a:p>
            <a:pPr marL="629920" lvl="1" indent="-305435"/>
            <a:r>
              <a:rPr lang="en-US">
                <a:latin typeface="Century Gothic"/>
              </a:rPr>
              <a:t>Coordinating Clean-up for Cesar Chavez day March 31</a:t>
            </a:r>
          </a:p>
          <a:p>
            <a:pPr marL="629920" lvl="1" indent="-305435"/>
            <a:endParaRPr lang="en-US">
              <a:latin typeface="Century Gothic"/>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Bosque del Barrio</a:t>
            </a:r>
          </a:p>
        </p:txBody>
      </p:sp>
      <p:pic>
        <p:nvPicPr>
          <p:cNvPr id="2" name="Picture 1">
            <a:extLst>
              <a:ext uri="{FF2B5EF4-FFF2-40B4-BE49-F238E27FC236}">
                <a16:creationId xmlns:a16="http://schemas.microsoft.com/office/drawing/2014/main" id="{4C6C5D61-E18D-A3A2-8BCA-2D74F545929D}"/>
              </a:ext>
            </a:extLst>
          </p:cNvPr>
          <p:cNvPicPr>
            <a:picLocks noChangeAspect="1"/>
          </p:cNvPicPr>
          <p:nvPr/>
        </p:nvPicPr>
        <p:blipFill>
          <a:blip r:embed="rId3"/>
          <a:stretch>
            <a:fillRect/>
          </a:stretch>
        </p:blipFill>
        <p:spPr>
          <a:xfrm>
            <a:off x="11021076" y="218127"/>
            <a:ext cx="957140" cy="975673"/>
          </a:xfrm>
          <a:prstGeom prst="rect">
            <a:avLst/>
          </a:prstGeom>
        </p:spPr>
      </p:pic>
    </p:spTree>
    <p:extLst>
      <p:ext uri="{BB962C8B-B14F-4D97-AF65-F5344CB8AC3E}">
        <p14:creationId xmlns:p14="http://schemas.microsoft.com/office/powerpoint/2010/main" val="1921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endParaRPr lang="en-US" sz="1000">
              <a:solidFill>
                <a:srgbClr val="000000"/>
              </a:solidFill>
              <a:latin typeface="Arial"/>
              <a:cs typeface="Arial"/>
            </a:endParaRPr>
          </a:p>
          <a:p>
            <a:pPr marL="629920" lvl="1" indent="-305435"/>
            <a:r>
              <a:rPr lang="en-US" sz="1400">
                <a:solidFill>
                  <a:srgbClr val="000000"/>
                </a:solidFill>
                <a:latin typeface="Century Gothic"/>
                <a:cs typeface="Arial"/>
              </a:rPr>
              <a:t>Submitted responses to the City of Richmond on the permitting process</a:t>
            </a:r>
            <a:endParaRPr lang="en-US" sz="1400">
              <a:solidFill>
                <a:srgbClr val="3D3D3D"/>
              </a:solidFill>
              <a:latin typeface="Century Gothic"/>
              <a:cs typeface="Arial"/>
            </a:endParaRPr>
          </a:p>
          <a:p>
            <a:pPr marL="0" indent="0" algn="ctr">
              <a:buNone/>
            </a:pPr>
            <a:endParaRPr lang="en-US" sz="1000">
              <a:solidFill>
                <a:srgbClr val="000000"/>
              </a:solidFill>
              <a:latin typeface="Arial"/>
              <a:cs typeface="Arial"/>
            </a:endParaRPr>
          </a:p>
          <a:p>
            <a:pPr marL="305435" indent="-305435"/>
            <a:r>
              <a:rPr lang="en-US" b="1">
                <a:latin typeface="Century Gothic"/>
              </a:rPr>
              <a:t>Total expenditures reported to date</a:t>
            </a:r>
            <a:r>
              <a:rPr lang="en-US">
                <a:latin typeface="Century Gothic"/>
              </a:rPr>
              <a:t>: $</a:t>
            </a:r>
            <a:r>
              <a:rPr lang="en-US" sz="1800" kern="1200">
                <a:effectLst/>
                <a:latin typeface="Century Gothic"/>
              </a:rPr>
              <a:t> </a:t>
            </a:r>
            <a:r>
              <a:rPr lang="en-US">
                <a:latin typeface="Century Gothic"/>
              </a:rPr>
              <a:t>91,853.13</a:t>
            </a:r>
          </a:p>
          <a:p>
            <a:pPr marL="305435" indent="-305435"/>
            <a:endParaRPr lang="en-US">
              <a:latin typeface="Century Gothic"/>
            </a:endParaRPr>
          </a:p>
          <a:p>
            <a:pPr marL="305435" indent="-305435"/>
            <a:r>
              <a:rPr lang="en-US" b="1">
                <a:latin typeface="Century Gothic"/>
              </a:rPr>
              <a:t>Remaining budget</a:t>
            </a:r>
            <a:r>
              <a:rPr lang="en-US">
                <a:latin typeface="Century Gothic"/>
              </a:rPr>
              <a:t>: $</a:t>
            </a:r>
            <a:r>
              <a:rPr lang="en-US" sz="1800" kern="1200">
                <a:effectLst/>
                <a:latin typeface="Century Gothic"/>
              </a:rPr>
              <a:t> </a:t>
            </a:r>
            <a:r>
              <a:rPr lang="en-US">
                <a:latin typeface="Century Gothic"/>
              </a:rPr>
              <a:t>863,190.87</a:t>
            </a:r>
          </a:p>
          <a:p>
            <a:pPr marL="305435" indent="-305435"/>
            <a:endParaRPr lang="en-US">
              <a:highlight>
                <a:srgbClr val="FFFF00"/>
              </a:highlight>
              <a:latin typeface="Century Gothic"/>
            </a:endParaRPr>
          </a:p>
          <a:p>
            <a:pPr marL="305435" indent="-305435"/>
            <a:r>
              <a:rPr lang="en-US" b="1">
                <a:latin typeface="Century Gothic"/>
              </a:rPr>
              <a:t>Planned work in the next ~two weeks</a:t>
            </a:r>
            <a:r>
              <a:rPr lang="en-US">
                <a:latin typeface="Century Gothic"/>
              </a:rPr>
              <a:t>:</a:t>
            </a:r>
            <a:endParaRPr lang="en-US">
              <a:latin typeface="Gill Sans MT" panose="020B0502020104020203"/>
            </a:endParaRPr>
          </a:p>
          <a:p>
            <a:pPr marL="629920" lvl="1" indent="-305435"/>
            <a:r>
              <a:rPr lang="en-US" sz="1400">
                <a:solidFill>
                  <a:srgbClr val="000000"/>
                </a:solidFill>
                <a:latin typeface="Century Gothic"/>
                <a:cs typeface="Arial"/>
              </a:rPr>
              <a:t>Finalize permitting process </a:t>
            </a:r>
            <a:endParaRPr lang="en-US" sz="1400">
              <a:latin typeface="Century Gothic"/>
            </a:endParaRPr>
          </a:p>
          <a:p>
            <a:pPr marL="629920" lvl="1" indent="-305435"/>
            <a:r>
              <a:rPr lang="en-US" sz="1400">
                <a:solidFill>
                  <a:srgbClr val="000000"/>
                </a:solidFill>
                <a:latin typeface="Century Gothic"/>
                <a:cs typeface="Arial"/>
              </a:rPr>
              <a:t>Put the project out to bid </a:t>
            </a:r>
          </a:p>
          <a:p>
            <a:pPr marL="629920" lvl="1" indent="-305435"/>
            <a:endParaRPr lang="en-US">
              <a:solidFill>
                <a:srgbClr val="3D3D3D"/>
              </a:solidFill>
              <a:latin typeface="Century Gothic"/>
              <a:cs typeface="Arial"/>
            </a:endParaRPr>
          </a:p>
          <a:p>
            <a:pPr marL="899795" lvl="2" indent="-269875"/>
            <a:endParaRPr lang="en-US">
              <a:solidFill>
                <a:srgbClr val="222222"/>
              </a:solidFill>
              <a:latin typeface="Arial"/>
              <a:cs typeface="Arial"/>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ADA Accessible Garden</a:t>
            </a:r>
          </a:p>
        </p:txBody>
      </p:sp>
      <p:pic>
        <p:nvPicPr>
          <p:cNvPr id="2" name="Picture 1">
            <a:extLst>
              <a:ext uri="{FF2B5EF4-FFF2-40B4-BE49-F238E27FC236}">
                <a16:creationId xmlns:a16="http://schemas.microsoft.com/office/drawing/2014/main" id="{1F3FB999-BA5E-B610-FB15-873D8FBB4F28}"/>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353670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endParaRPr lang="en-US">
              <a:solidFill>
                <a:srgbClr val="000000"/>
              </a:solidFill>
              <a:latin typeface="Century Gothic"/>
            </a:endParaRPr>
          </a:p>
          <a:p>
            <a:pPr marL="629920" lvl="1" indent="-305435"/>
            <a:r>
              <a:rPr lang="en-US" sz="1400">
                <a:solidFill>
                  <a:srgbClr val="000000"/>
                </a:solidFill>
                <a:latin typeface="Century Gothic"/>
              </a:rPr>
              <a:t>Interviewed potential Gleaner Apprentice applicants </a:t>
            </a:r>
          </a:p>
          <a:p>
            <a:pPr marL="629920" lvl="1" indent="-305435"/>
            <a:r>
              <a:rPr lang="en-US" sz="1400">
                <a:solidFill>
                  <a:srgbClr val="000000"/>
                </a:solidFill>
                <a:latin typeface="Century Gothic"/>
              </a:rPr>
              <a:t>Procurement of Fruit Trees for Annual Fruit Tree giveaway from Planting Justice </a:t>
            </a:r>
          </a:p>
          <a:p>
            <a:pPr marL="629920" lvl="1" indent="-305435"/>
            <a:r>
              <a:rPr lang="en-US" sz="1400">
                <a:solidFill>
                  <a:srgbClr val="000000"/>
                </a:solidFill>
                <a:latin typeface="Century Gothic"/>
              </a:rPr>
              <a:t>Onboarded 4 apprentices for the 6-week training program </a:t>
            </a:r>
          </a:p>
          <a:p>
            <a:pPr marL="305435" indent="-305435"/>
            <a:r>
              <a:rPr lang="en-US" b="1">
                <a:latin typeface="Century Gothic"/>
              </a:rPr>
              <a:t>Total expenditures reported to date</a:t>
            </a:r>
            <a:r>
              <a:rPr lang="en-US">
                <a:latin typeface="Century Gothic"/>
              </a:rPr>
              <a:t>: $</a:t>
            </a:r>
            <a:r>
              <a:rPr lang="en-US" kern="1200">
                <a:effectLst/>
                <a:latin typeface="Century Gothic"/>
              </a:rPr>
              <a:t> </a:t>
            </a:r>
            <a:r>
              <a:rPr lang="en-US">
                <a:latin typeface="Century Gothic"/>
              </a:rPr>
              <a:t>151,823.99</a:t>
            </a:r>
          </a:p>
          <a:p>
            <a:pPr marL="305435" indent="-305435"/>
            <a:endParaRPr lang="en-US">
              <a:latin typeface="Century Gothic"/>
            </a:endParaRPr>
          </a:p>
          <a:p>
            <a:pPr marL="305435" indent="-305435"/>
            <a:r>
              <a:rPr lang="en-US" b="1">
                <a:latin typeface="Century Gothic"/>
              </a:rPr>
              <a:t>Remaining budget</a:t>
            </a:r>
            <a:r>
              <a:rPr lang="en-US">
                <a:latin typeface="Century Gothic"/>
              </a:rPr>
              <a:t>: $</a:t>
            </a:r>
            <a:r>
              <a:rPr lang="en-US" kern="1200">
                <a:effectLst/>
                <a:latin typeface="Century Gothic"/>
              </a:rPr>
              <a:t> </a:t>
            </a:r>
            <a:r>
              <a:rPr lang="en-US">
                <a:latin typeface="Century Gothic"/>
              </a:rPr>
              <a:t>1,016,389.64</a:t>
            </a:r>
          </a:p>
          <a:p>
            <a:pPr marL="305435" indent="-305435"/>
            <a:endParaRPr lang="en-US" u="sng">
              <a:latin typeface="Century Gothic"/>
            </a:endParaRPr>
          </a:p>
          <a:p>
            <a:pPr marL="305435" indent="-305435"/>
            <a:r>
              <a:rPr lang="en-US" b="1">
                <a:latin typeface="Century Gothic"/>
              </a:rPr>
              <a:t>Planned work in the next ~two weeks</a:t>
            </a:r>
            <a:r>
              <a:rPr lang="en-US">
                <a:latin typeface="Century Gothic"/>
              </a:rPr>
              <a:t>:</a:t>
            </a:r>
            <a:endParaRPr lang="en-US">
              <a:solidFill>
                <a:srgbClr val="000000"/>
              </a:solidFill>
              <a:latin typeface="Century Gothic"/>
            </a:endParaRPr>
          </a:p>
          <a:p>
            <a:pPr marL="629920" lvl="1" indent="-305435"/>
            <a:r>
              <a:rPr lang="en-US" sz="1400">
                <a:solidFill>
                  <a:schemeClr val="tx1"/>
                </a:solidFill>
                <a:latin typeface="Century Gothic"/>
              </a:rPr>
              <a:t>Conduct 6-week training program for apprentices with Graduation date on April 4th</a:t>
            </a:r>
          </a:p>
          <a:p>
            <a:pPr marL="629920" lvl="1" indent="-305435"/>
            <a:r>
              <a:rPr lang="en-US" sz="1400">
                <a:solidFill>
                  <a:schemeClr val="tx1"/>
                </a:solidFill>
                <a:latin typeface="Century Gothic"/>
              </a:rPr>
              <a:t>Host Annual Fruit Tree Giveaway on March 8th at Unity Park for project area</a:t>
            </a:r>
          </a:p>
          <a:p>
            <a:pPr marL="324485" lvl="1" indent="0">
              <a:buNone/>
            </a:pPr>
            <a:r>
              <a:rPr lang="en-US" sz="1400">
                <a:solidFill>
                  <a:schemeClr val="tx1"/>
                </a:solidFill>
                <a:latin typeface="Century Gothic"/>
              </a:rPr>
              <a:t>Residents </a:t>
            </a:r>
          </a:p>
          <a:p>
            <a:pPr marL="629920" lvl="1" indent="-305435"/>
            <a:r>
              <a:rPr lang="en-US" sz="1400">
                <a:solidFill>
                  <a:schemeClr val="tx1"/>
                </a:solidFill>
                <a:latin typeface="Century Gothic"/>
              </a:rPr>
              <a:t>Begin annual report on training program and fruit tree giveaway </a:t>
            </a:r>
          </a:p>
          <a:p>
            <a:pPr marL="629920" lvl="1" indent="-305435"/>
            <a:r>
              <a:rPr lang="en-US" sz="1400">
                <a:solidFill>
                  <a:schemeClr val="tx1"/>
                </a:solidFill>
                <a:latin typeface="Century Gothic"/>
              </a:rPr>
              <a:t>Follow up with Fruit Tree Giveaway Recipients on-site </a:t>
            </a:r>
            <a:r>
              <a:rPr lang="en-US" sz="1400" err="1">
                <a:solidFill>
                  <a:schemeClr val="tx1"/>
                </a:solidFill>
                <a:latin typeface="Century Gothic"/>
              </a:rPr>
              <a:t>consulatations</a:t>
            </a:r>
            <a:endParaRPr lang="en-US" sz="1400">
              <a:solidFill>
                <a:schemeClr val="tx1"/>
              </a:solidFill>
              <a:latin typeface="Century Gothic"/>
            </a:endParaRPr>
          </a:p>
          <a:p>
            <a:pPr marL="610235" lvl="1" indent="-285750"/>
            <a:endParaRPr lang="en-US">
              <a:solidFill>
                <a:srgbClr val="000000"/>
              </a:solidFill>
              <a:latin typeface="Century Gothic"/>
            </a:endParaRPr>
          </a:p>
          <a:p>
            <a:pPr marL="610235" lvl="1" indent="-285750"/>
            <a:endParaRPr lang="en-US">
              <a:solidFill>
                <a:srgbClr val="000000"/>
              </a:solidFill>
              <a:latin typeface="Century Gothic"/>
            </a:endParaRPr>
          </a:p>
          <a:p>
            <a:pPr marL="610235" lvl="1" indent="-285750"/>
            <a:endParaRPr lang="en-US">
              <a:solidFill>
                <a:srgbClr val="000000"/>
              </a:solidFill>
              <a:latin typeface="Century Gothic"/>
            </a:endParaRPr>
          </a:p>
          <a:p>
            <a:pPr marL="610235" lvl="1" indent="-285750"/>
            <a:endParaRPr lang="en-US">
              <a:latin typeface="Gill Sans MT" panose="020B0502020104020203"/>
            </a:endParaRPr>
          </a:p>
          <a:p>
            <a:pPr marL="629920" lvl="1" indent="-305435"/>
            <a:endParaRPr lang="en-US" sz="1400">
              <a:latin typeface="Century Gothic"/>
            </a:endParaRPr>
          </a:p>
          <a:p>
            <a:pPr marL="629920" lvl="1" indent="-305435"/>
            <a:endParaRPr lang="en-US">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Orchard for ALL!</a:t>
            </a:r>
          </a:p>
        </p:txBody>
      </p:sp>
      <p:pic>
        <p:nvPicPr>
          <p:cNvPr id="2" name="Picture 1">
            <a:extLst>
              <a:ext uri="{FF2B5EF4-FFF2-40B4-BE49-F238E27FC236}">
                <a16:creationId xmlns:a16="http://schemas.microsoft.com/office/drawing/2014/main" id="{9CEE2108-29EA-9B9A-C50A-5F0C8CF92C7A}"/>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80196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Font typeface="Wingdings" panose="05000000000000000000" pitchFamily="2" charset="2"/>
              <a:buChar char="q"/>
            </a:pPr>
            <a:r>
              <a:rPr lang="en-US" sz="2800">
                <a:solidFill>
                  <a:schemeClr val="tx1"/>
                </a:solidFill>
                <a:latin typeface="Century Gothic"/>
              </a:rPr>
              <a:t>Project lead for City of Richmond</a:t>
            </a:r>
          </a:p>
          <a:p>
            <a:pPr>
              <a:buFont typeface="Wingdings" panose="05000000000000000000" pitchFamily="2" charset="2"/>
              <a:buChar char="q"/>
            </a:pPr>
            <a:r>
              <a:rPr lang="en-US" sz="2800">
                <a:solidFill>
                  <a:schemeClr val="tx1"/>
                </a:solidFill>
                <a:latin typeface="Century Gothic"/>
              </a:rPr>
              <a:t>Project lead for GRID Alternatives</a:t>
            </a:r>
            <a:endParaRPr lang="en-US" sz="2800">
              <a:solidFill>
                <a:schemeClr val="tx1"/>
              </a:solidFill>
            </a:endParaRPr>
          </a:p>
          <a:p>
            <a:pPr>
              <a:buFont typeface="Wingdings" panose="05000000000000000000" pitchFamily="2" charset="2"/>
              <a:buChar char="q"/>
            </a:pPr>
            <a:r>
              <a:rPr lang="en-US" sz="2800">
                <a:solidFill>
                  <a:schemeClr val="tx1"/>
                </a:solidFill>
                <a:latin typeface="Century Gothic"/>
              </a:rPr>
              <a:t>Project lead for Groundwork Richmond </a:t>
            </a:r>
            <a:endParaRPr lang="en-US" sz="2800">
              <a:solidFill>
                <a:schemeClr val="tx1"/>
              </a:solidFill>
            </a:endParaRPr>
          </a:p>
          <a:p>
            <a:pPr>
              <a:buFont typeface="Wingdings" panose="05000000000000000000" pitchFamily="2" charset="2"/>
              <a:buChar char="q"/>
            </a:pPr>
            <a:r>
              <a:rPr lang="en-US" sz="2800">
                <a:solidFill>
                  <a:schemeClr val="tx1"/>
                </a:solidFill>
                <a:latin typeface="Century Gothic"/>
              </a:rPr>
              <a:t>Project lead for Rich City Rides</a:t>
            </a:r>
            <a:endParaRPr lang="en-US" sz="2800">
              <a:solidFill>
                <a:schemeClr val="tx1"/>
              </a:solidFill>
            </a:endParaRPr>
          </a:p>
          <a:p>
            <a:pPr>
              <a:buFont typeface="Wingdings" panose="05000000000000000000" pitchFamily="2" charset="2"/>
              <a:buChar char="q"/>
            </a:pPr>
            <a:r>
              <a:rPr lang="en-US" sz="2800">
                <a:solidFill>
                  <a:schemeClr val="tx1"/>
                </a:solidFill>
                <a:latin typeface="Century Gothic"/>
              </a:rPr>
              <a:t>Project lead for Trust for Public Land</a:t>
            </a:r>
            <a:endParaRPr lang="en-US" sz="2800">
              <a:solidFill>
                <a:schemeClr val="tx1"/>
              </a:solidFill>
            </a:endParaRPr>
          </a:p>
          <a:p>
            <a:pPr>
              <a:buFont typeface="Wingdings" panose="05000000000000000000" pitchFamily="2" charset="2"/>
              <a:buChar char="q"/>
            </a:pPr>
            <a:r>
              <a:rPr lang="en-US" sz="2800">
                <a:solidFill>
                  <a:schemeClr val="tx1"/>
                </a:solidFill>
                <a:latin typeface="Century Gothic"/>
              </a:rPr>
              <a:t>Project lead for UC Berkeley</a:t>
            </a:r>
          </a:p>
          <a:p>
            <a:pPr>
              <a:buFont typeface="Wingdings" panose="05000000000000000000" pitchFamily="2" charset="2"/>
              <a:buChar char="q"/>
            </a:pPr>
            <a:r>
              <a:rPr lang="en-US" sz="2800">
                <a:solidFill>
                  <a:schemeClr val="tx1"/>
                </a:solidFill>
                <a:latin typeface="Century Gothic"/>
              </a:rPr>
              <a:t>Project lead for Urban Tilth</a:t>
            </a:r>
          </a:p>
          <a:p>
            <a:pPr algn="l" rtl="0" fontAlgn="base">
              <a:lnSpc>
                <a:spcPts val="1457"/>
              </a:lnSpc>
              <a:buFont typeface="Wingdings" panose="05000000000000000000" pitchFamily="2" charset="2"/>
              <a:buChar char="q"/>
            </a:pPr>
            <a:r>
              <a:rPr lang="en-US" sz="2800">
                <a:solidFill>
                  <a:schemeClr val="tx1"/>
                </a:solidFill>
                <a:latin typeface="Century Gothic"/>
              </a:rPr>
              <a:t>Community member: Tomasa Espinoza </a:t>
            </a:r>
          </a:p>
          <a:p>
            <a:pPr algn="l" rtl="0" fontAlgn="base">
              <a:lnSpc>
                <a:spcPts val="1457"/>
              </a:lnSpc>
              <a:buFont typeface="Wingdings" panose="05000000000000000000" pitchFamily="2" charset="2"/>
              <a:buChar char="q"/>
            </a:pPr>
            <a:r>
              <a:rPr lang="en-US" sz="2800">
                <a:solidFill>
                  <a:schemeClr val="tx1"/>
                </a:solidFill>
                <a:latin typeface="Century Gothic"/>
              </a:rPr>
              <a:t>Community member: Juana Hernandez </a:t>
            </a:r>
          </a:p>
          <a:p>
            <a:pPr algn="l" rtl="0" fontAlgn="base">
              <a:lnSpc>
                <a:spcPts val="1457"/>
              </a:lnSpc>
              <a:buFont typeface="Wingdings" panose="05000000000000000000" pitchFamily="2" charset="2"/>
              <a:buChar char="q"/>
            </a:pPr>
            <a:r>
              <a:rPr lang="en-US" sz="2800">
                <a:solidFill>
                  <a:schemeClr val="tx1"/>
                </a:solidFill>
                <a:latin typeface="Century Gothic"/>
              </a:rPr>
              <a:t>Community member: Montserrat Gonzalez </a:t>
            </a:r>
          </a:p>
          <a:p>
            <a:pPr algn="l" rtl="0" fontAlgn="base">
              <a:lnSpc>
                <a:spcPts val="1457"/>
              </a:lnSpc>
              <a:buFont typeface="Wingdings" panose="05000000000000000000" pitchFamily="2" charset="2"/>
              <a:buChar char="q"/>
            </a:pPr>
            <a:r>
              <a:rPr lang="en-US" sz="2800">
                <a:solidFill>
                  <a:schemeClr val="tx1"/>
                </a:solidFill>
                <a:latin typeface="Century Gothic"/>
              </a:rPr>
              <a:t>Community member: Judith Rocha </a:t>
            </a:r>
          </a:p>
          <a:p>
            <a:pPr algn="l" rtl="0" fontAlgn="base">
              <a:lnSpc>
                <a:spcPts val="1457"/>
              </a:lnSpc>
              <a:buFont typeface="Wingdings" panose="05000000000000000000" pitchFamily="2" charset="2"/>
              <a:buChar char="q"/>
            </a:pPr>
            <a:r>
              <a:rPr lang="en-US" sz="2800">
                <a:solidFill>
                  <a:schemeClr val="tx1"/>
                </a:solidFill>
                <a:latin typeface="Century Gothic"/>
              </a:rPr>
              <a:t>Community member: Curtis Rice </a:t>
            </a:r>
          </a:p>
          <a:p>
            <a:pPr algn="l" rtl="0" fontAlgn="base">
              <a:lnSpc>
                <a:spcPts val="1457"/>
              </a:lnSpc>
              <a:buFont typeface="Wingdings" panose="05000000000000000000" pitchFamily="2" charset="2"/>
              <a:buChar char="q"/>
            </a:pPr>
            <a:r>
              <a:rPr lang="en-US" sz="2800">
                <a:solidFill>
                  <a:schemeClr val="tx1"/>
                </a:solidFill>
                <a:latin typeface="Century Gothic"/>
              </a:rPr>
              <a:t>Community member: Jim Becker  </a:t>
            </a:r>
          </a:p>
          <a:p>
            <a:pPr>
              <a:buFont typeface="Wingdings" panose="05000000000000000000" pitchFamily="2" charset="2"/>
              <a:buChar char="q"/>
            </a:pPr>
            <a:endParaRPr lang="en-US" sz="2800">
              <a:solidFill>
                <a:schemeClr val="tx1"/>
              </a:solidFill>
              <a:latin typeface="Century Gothic"/>
            </a:endParaRPr>
          </a:p>
          <a:p>
            <a:pPr>
              <a:buFont typeface="Wingdings" panose="05000000000000000000" pitchFamily="2" charset="2"/>
              <a:buChar char="q"/>
            </a:pPr>
            <a:endParaRPr lang="en-US" sz="2800">
              <a:solidFill>
                <a:schemeClr val="tx1"/>
              </a:solidFil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Roll Call</a:t>
            </a:r>
          </a:p>
        </p:txBody>
      </p:sp>
    </p:spTree>
    <p:extLst>
      <p:ext uri="{BB962C8B-B14F-4D97-AF65-F5344CB8AC3E}">
        <p14:creationId xmlns:p14="http://schemas.microsoft.com/office/powerpoint/2010/main" val="312815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endParaRPr lang="en-US" b="1"/>
          </a:p>
          <a:p>
            <a:pPr marL="629920" lvl="1" indent="-305435"/>
            <a:r>
              <a:rPr lang="en-US">
                <a:latin typeface="Century Gothic"/>
                <a:cs typeface="Arial"/>
              </a:rPr>
              <a:t>Hosted a Climate-Friendly Diet Workshop (Mushroom Taco Demo) at </a:t>
            </a:r>
            <a:r>
              <a:rPr lang="en-US" err="1">
                <a:latin typeface="Century Gothic"/>
                <a:cs typeface="Arial"/>
              </a:rPr>
              <a:t>LifeLong</a:t>
            </a:r>
            <a:r>
              <a:rPr lang="en-US">
                <a:latin typeface="Century Gothic"/>
                <a:cs typeface="Arial"/>
              </a:rPr>
              <a:t> Medical on Feb. 19th</a:t>
            </a:r>
            <a:endParaRPr lang="en-US" sz="1200">
              <a:solidFill>
                <a:srgbClr val="3D3D3D"/>
              </a:solidFill>
              <a:latin typeface="Century Gothic"/>
              <a:cs typeface="Arial"/>
            </a:endParaRPr>
          </a:p>
          <a:p>
            <a:pPr marL="629920" lvl="1" indent="-305435"/>
            <a:r>
              <a:rPr lang="en-US">
                <a:latin typeface="Century Gothic"/>
                <a:cs typeface="Arial"/>
              </a:rPr>
              <a:t>Continued recruitment for May 2025 Climate Health Promoters Training (15 spots remaining)</a:t>
            </a:r>
          </a:p>
          <a:p>
            <a:pPr marL="629920" lvl="1" indent="-305435"/>
            <a:r>
              <a:rPr lang="en-US">
                <a:latin typeface="Century Gothic"/>
                <a:cs typeface="Arial"/>
              </a:rPr>
              <a:t>Began work to streamline </a:t>
            </a:r>
            <a:r>
              <a:rPr lang="en-US" err="1">
                <a:latin typeface="Century Gothic"/>
                <a:cs typeface="Arial"/>
              </a:rPr>
              <a:t>CalAIM</a:t>
            </a:r>
            <a:r>
              <a:rPr lang="en-US">
                <a:latin typeface="Century Gothic"/>
                <a:cs typeface="Arial"/>
              </a:rPr>
              <a:t> data tracking with a consultant to increase Veggie Rx enrollment</a:t>
            </a:r>
          </a:p>
          <a:p>
            <a:pPr marL="629920" lvl="1" indent="-305435"/>
            <a:endParaRPr lang="en-US">
              <a:latin typeface="Century Gothic"/>
              <a:cs typeface="Arial"/>
            </a:endParaRPr>
          </a:p>
          <a:p>
            <a:pPr marL="629920" lvl="1" indent="-305435"/>
            <a:endParaRPr lang="en-US" b="1">
              <a:latin typeface="Century Gothic"/>
              <a:cs typeface="Arial"/>
            </a:endParaRPr>
          </a:p>
          <a:p>
            <a:pPr marL="305435" indent="-305435"/>
            <a:r>
              <a:rPr lang="en-US" b="1">
                <a:latin typeface="Century Gothic"/>
              </a:rPr>
              <a:t>Total expenditures reported to date</a:t>
            </a:r>
            <a:r>
              <a:rPr lang="en-US">
                <a:latin typeface="Century Gothic"/>
              </a:rPr>
              <a:t>: $ 692,962.44</a:t>
            </a:r>
            <a:endParaRPr lang="en-US"/>
          </a:p>
          <a:p>
            <a:pPr marL="305435" indent="-305435"/>
            <a:endParaRPr lang="en-US">
              <a:latin typeface="Gill Sans MT"/>
            </a:endParaRPr>
          </a:p>
          <a:p>
            <a:pPr marL="305435" indent="-305435"/>
            <a:r>
              <a:rPr lang="en-US" b="1">
                <a:latin typeface="Century Gothic"/>
              </a:rPr>
              <a:t>Remaining budget</a:t>
            </a:r>
            <a:r>
              <a:rPr lang="en-US">
                <a:latin typeface="Century Gothic"/>
              </a:rPr>
              <a:t>: $ 2,545,909.56</a:t>
            </a:r>
            <a:endParaRPr lang="en-US"/>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endParaRPr lang="en-US"/>
          </a:p>
          <a:p>
            <a:pPr marL="629920" lvl="1" indent="-305435"/>
            <a:r>
              <a:rPr lang="en-US">
                <a:latin typeface="Century Gothic"/>
                <a:cs typeface="Arial"/>
              </a:rPr>
              <a:t>Plan CFD workshop with FIERCE Advocates on March 20th – 5:30 – 7 pm</a:t>
            </a:r>
          </a:p>
          <a:p>
            <a:pPr marL="629920" lvl="1" indent="-305435"/>
            <a:r>
              <a:rPr lang="en-US">
                <a:latin typeface="Century Gothic"/>
                <a:cs typeface="Arial"/>
              </a:rPr>
              <a:t>Update CFD Recipe book with new submissions from community members</a:t>
            </a:r>
          </a:p>
          <a:p>
            <a:pPr marL="629920" lvl="1" indent="-305435"/>
            <a:r>
              <a:rPr lang="en-US">
                <a:latin typeface="Century Gothic"/>
                <a:cs typeface="Arial"/>
              </a:rPr>
              <a:t>Schedule CFD workshops for May/June</a:t>
            </a:r>
          </a:p>
          <a:p>
            <a:pPr marL="629920" lvl="1" indent="-305435"/>
            <a:endParaRPr lang="en-US">
              <a:highlight>
                <a:srgbClr val="FFFF00"/>
              </a:highlight>
              <a:latin typeface="Century Gothic"/>
              <a:cs typeface="Arial"/>
            </a:endParaRPr>
          </a:p>
          <a:p>
            <a:pPr marL="629920" lvl="1" indent="-305435"/>
            <a:endParaRPr lang="en-US" b="1">
              <a:latin typeface="Century Gothic"/>
              <a:cs typeface="Arial"/>
            </a:endParaRPr>
          </a:p>
          <a:p>
            <a:pPr marL="323850" lvl="1" indent="0">
              <a:buNone/>
            </a:pPr>
            <a:endParaRPr lang="en-US" b="1">
              <a:latin typeface="Century Gothic"/>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Veggie Rx</a:t>
            </a:r>
          </a:p>
        </p:txBody>
      </p:sp>
      <p:pic>
        <p:nvPicPr>
          <p:cNvPr id="2" name="Picture 1">
            <a:extLst>
              <a:ext uri="{FF2B5EF4-FFF2-40B4-BE49-F238E27FC236}">
                <a16:creationId xmlns:a16="http://schemas.microsoft.com/office/drawing/2014/main" id="{0226CD27-0FF0-24FD-902A-A6590E502181}"/>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2250815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pPr>
            <a:r>
              <a:rPr lang="en-US" sz="2200" b="1">
                <a:solidFill>
                  <a:srgbClr val="000000"/>
                </a:solidFill>
                <a:latin typeface="Century Gothic"/>
              </a:rPr>
              <a:t>Work completed since last meeting: </a:t>
            </a:r>
            <a:endParaRPr lang="en-US" sz="2200">
              <a:solidFill>
                <a:srgbClr val="000000"/>
              </a:solidFill>
              <a:latin typeface="Century Gothic"/>
            </a:endParaRPr>
          </a:p>
          <a:p>
            <a:pPr marL="629920" lvl="1" indent="-305435"/>
            <a:r>
              <a:rPr lang="en-US">
                <a:solidFill>
                  <a:srgbClr val="3D3D3D"/>
                </a:solidFill>
                <a:latin typeface="Century Gothic"/>
              </a:rPr>
              <a:t>Continued maintenance and operations of existing bike hubs</a:t>
            </a:r>
            <a:endParaRPr lang="en-US">
              <a:solidFill>
                <a:srgbClr val="000000"/>
              </a:solidFill>
              <a:latin typeface="Century Gothic"/>
            </a:endParaRPr>
          </a:p>
          <a:p>
            <a:pPr marL="629920" lvl="1" indent="-305435"/>
            <a:r>
              <a:rPr lang="en-US">
                <a:solidFill>
                  <a:srgbClr val="3D3D3D"/>
                </a:solidFill>
                <a:latin typeface="Century Gothic"/>
              </a:rPr>
              <a:t>Survey for additional location in District 5 (outside of Project Area)</a:t>
            </a:r>
            <a:endParaRPr lang="en-US">
              <a:solidFill>
                <a:srgbClr val="000000"/>
              </a:solidFill>
              <a:latin typeface="Century Gothic"/>
            </a:endParaRPr>
          </a:p>
          <a:p>
            <a:pPr marL="629920" lvl="1" indent="-305435"/>
            <a:r>
              <a:rPr lang="en-US">
                <a:solidFill>
                  <a:srgbClr val="3D3D3D"/>
                </a:solidFill>
                <a:latin typeface="Century Gothic"/>
              </a:rPr>
              <a:t>Ride Today and City in the process to set a meeting to discuss most recent data </a:t>
            </a:r>
            <a:endParaRPr lang="en-US">
              <a:solidFill>
                <a:srgbClr val="000000"/>
              </a:solidFill>
              <a:latin typeface="Century Gothic"/>
            </a:endParaRPr>
          </a:p>
          <a:p>
            <a:pPr marL="305435" indent="-305435">
              <a:lnSpc>
                <a:spcPct val="90000"/>
              </a:lnSpc>
              <a:spcBef>
                <a:spcPts val="1000"/>
              </a:spcBef>
            </a:pPr>
            <a:r>
              <a:rPr lang="en-US" sz="2200" b="1">
                <a:solidFill>
                  <a:schemeClr val="tx1"/>
                </a:solidFill>
                <a:latin typeface="Century Gothic"/>
              </a:rPr>
              <a:t>Total expenditures reported to date</a:t>
            </a:r>
            <a:r>
              <a:rPr lang="en-US" sz="2200">
                <a:solidFill>
                  <a:schemeClr val="tx1"/>
                </a:solidFill>
                <a:latin typeface="Century Gothic"/>
              </a:rPr>
              <a:t>: $ 499,608.31</a:t>
            </a:r>
          </a:p>
          <a:p>
            <a:pPr marL="305435" indent="-305435">
              <a:lnSpc>
                <a:spcPct val="90000"/>
              </a:lnSpc>
              <a:spcBef>
                <a:spcPts val="1000"/>
              </a:spcBef>
            </a:pPr>
            <a:r>
              <a:rPr lang="en-US" sz="2200" b="1">
                <a:solidFill>
                  <a:schemeClr val="tx1"/>
                </a:solidFill>
                <a:latin typeface="Century Gothic"/>
              </a:rPr>
              <a:t>Remaining budget</a:t>
            </a:r>
            <a:r>
              <a:rPr lang="en-US" sz="2200">
                <a:solidFill>
                  <a:schemeClr val="tx1"/>
                </a:solidFill>
                <a:latin typeface="Century Gothic"/>
              </a:rPr>
              <a:t>: $ 499,370.90</a:t>
            </a:r>
          </a:p>
          <a:p>
            <a:pPr marL="305435" indent="-305435">
              <a:lnSpc>
                <a:spcPct val="90000"/>
              </a:lnSpc>
              <a:spcBef>
                <a:spcPts val="1000"/>
              </a:spcBef>
            </a:pPr>
            <a:r>
              <a:rPr lang="en-US" sz="2200" b="1">
                <a:solidFill>
                  <a:schemeClr val="tx1"/>
                </a:solidFill>
                <a:latin typeface="Century Gothic"/>
              </a:rPr>
              <a:t>Planned work in the next ~two weeks</a:t>
            </a:r>
            <a:r>
              <a:rPr lang="en-US" sz="2200">
                <a:solidFill>
                  <a:schemeClr val="tx1"/>
                </a:solidFill>
                <a:latin typeface="Century Gothic"/>
              </a:rPr>
              <a:t>:</a:t>
            </a:r>
            <a:r>
              <a:rPr lang="en-US" sz="2900">
                <a:solidFill>
                  <a:schemeClr val="tx1"/>
                </a:solidFill>
                <a:latin typeface="Century Gothic"/>
              </a:rPr>
              <a:t> </a:t>
            </a:r>
          </a:p>
          <a:p>
            <a:pPr marL="610235" lvl="1" indent="-285750">
              <a:lnSpc>
                <a:spcPct val="90000"/>
              </a:lnSpc>
              <a:spcBef>
                <a:spcPts val="1000"/>
              </a:spcBef>
            </a:pPr>
            <a:r>
              <a:rPr lang="en-US">
                <a:latin typeface="Century Gothic"/>
              </a:rPr>
              <a:t>Continue collecting responses from survey. </a:t>
            </a:r>
            <a:endParaRPr lang="en-US"/>
          </a:p>
          <a:p>
            <a:pPr marL="324485" lvl="1" indent="0">
              <a:lnSpc>
                <a:spcPct val="90000"/>
              </a:lnSpc>
              <a:spcBef>
                <a:spcPts val="1000"/>
              </a:spcBef>
              <a:buNone/>
            </a:pPr>
            <a:endParaRPr lang="en-US">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E-Bike Share</a:t>
            </a:r>
          </a:p>
        </p:txBody>
      </p:sp>
      <p:pic>
        <p:nvPicPr>
          <p:cNvPr id="2" name="Imagen 4" descr="Logotipo, nombre de la empresa&#10;&#10;Descripción generada automáticamente">
            <a:extLst>
              <a:ext uri="{FF2B5EF4-FFF2-40B4-BE49-F238E27FC236}">
                <a16:creationId xmlns:a16="http://schemas.microsoft.com/office/drawing/2014/main" id="{8FDF7A9F-9B4F-CC14-0B68-524C98D8EAF1}"/>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240336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7BF27-663E-9146-D150-738CA98BA1A5}"/>
              </a:ext>
            </a:extLst>
          </p:cNvPr>
          <p:cNvSpPr>
            <a:spLocks noGrp="1"/>
          </p:cNvSpPr>
          <p:nvPr>
            <p:ph type="ctrTitle"/>
          </p:nvPr>
        </p:nvSpPr>
        <p:spPr>
          <a:xfrm>
            <a:off x="638881" y="457200"/>
            <a:ext cx="10909640" cy="1368614"/>
          </a:xfrm>
        </p:spPr>
        <p:txBody>
          <a:bodyPr vert="horz" lIns="91440" tIns="45720" rIns="91440" bIns="45720" rtlCol="0" anchor="ctr">
            <a:normAutofit fontScale="90000"/>
          </a:bodyPr>
          <a:lstStyle/>
          <a:p>
            <a:r>
              <a:rPr lang="en-US" sz="6600" b="1" kern="1200">
                <a:effectLst>
                  <a:outerShdw blurRad="38100" dist="38100" dir="2700000" algn="tl">
                    <a:srgbClr val="000000">
                      <a:alpha val="43137"/>
                    </a:srgbClr>
                  </a:outerShdw>
                </a:effectLst>
                <a:latin typeface="+mj-lt"/>
                <a:ea typeface="+mj-ea"/>
                <a:cs typeface="+mj-cs"/>
              </a:rPr>
              <a:t>District 5 Hub Survey </a:t>
            </a:r>
          </a:p>
        </p:txBody>
      </p:sp>
      <p:pic>
        <p:nvPicPr>
          <p:cNvPr id="7" name="Picture 6" descr="A green bicycle with a basket&#10;&#10;AI-generated content may be incorrect.">
            <a:extLst>
              <a:ext uri="{FF2B5EF4-FFF2-40B4-BE49-F238E27FC236}">
                <a16:creationId xmlns:a16="http://schemas.microsoft.com/office/drawing/2014/main" id="{ED4605C2-EA7D-BD12-10FE-DD66C73CF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8" y="2642616"/>
            <a:ext cx="5568779" cy="3605784"/>
          </a:xfrm>
          <a:prstGeom prst="rect">
            <a:avLst/>
          </a:prstGeom>
        </p:spPr>
      </p:pic>
      <p:grpSp>
        <p:nvGrpSpPr>
          <p:cNvPr id="4" name="Group 3">
            <a:extLst>
              <a:ext uri="{FF2B5EF4-FFF2-40B4-BE49-F238E27FC236}">
                <a16:creationId xmlns:a16="http://schemas.microsoft.com/office/drawing/2014/main" id="{254BBF62-BC2F-661E-C827-97E27A32AD83}"/>
              </a:ext>
            </a:extLst>
          </p:cNvPr>
          <p:cNvGrpSpPr/>
          <p:nvPr/>
        </p:nvGrpSpPr>
        <p:grpSpPr>
          <a:xfrm>
            <a:off x="6254496" y="3088282"/>
            <a:ext cx="5614416" cy="2714452"/>
            <a:chOff x="2065068" y="1408221"/>
            <a:chExt cx="6232572" cy="2743200"/>
          </a:xfrm>
        </p:grpSpPr>
        <p:pic>
          <p:nvPicPr>
            <p:cNvPr id="5" name="Image" descr="Image">
              <a:extLst>
                <a:ext uri="{FF2B5EF4-FFF2-40B4-BE49-F238E27FC236}">
                  <a16:creationId xmlns:a16="http://schemas.microsoft.com/office/drawing/2014/main" id="{672B95C8-B400-6AF1-7563-6839B612E374}"/>
                </a:ext>
              </a:extLst>
            </p:cNvPr>
            <p:cNvPicPr>
              <a:picLocks noChangeAspect="1"/>
            </p:cNvPicPr>
            <p:nvPr/>
          </p:nvPicPr>
          <p:blipFill>
            <a:blip r:embed="rId4"/>
            <a:stretch>
              <a:fillRect/>
            </a:stretch>
          </p:blipFill>
          <p:spPr>
            <a:xfrm>
              <a:off x="2065068" y="1408221"/>
              <a:ext cx="6232572" cy="2743200"/>
            </a:xfrm>
            <a:prstGeom prst="rect">
              <a:avLst/>
            </a:prstGeom>
            <a:ln w="12700">
              <a:miter lim="400000"/>
            </a:ln>
          </p:spPr>
        </p:pic>
        <p:sp>
          <p:nvSpPr>
            <p:cNvPr id="6" name="TextBox 33">
              <a:extLst>
                <a:ext uri="{FF2B5EF4-FFF2-40B4-BE49-F238E27FC236}">
                  <a16:creationId xmlns:a16="http://schemas.microsoft.com/office/drawing/2014/main" id="{9D70272E-3DD0-1C99-DCFD-824FD5AAD1FE}"/>
                </a:ext>
              </a:extLst>
            </p:cNvPr>
            <p:cNvSpPr txBox="1"/>
            <p:nvPr/>
          </p:nvSpPr>
          <p:spPr>
            <a:xfrm>
              <a:off x="2457434" y="3457825"/>
              <a:ext cx="5447840"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lvl1pPr algn="l" defTabSz="1828800">
                <a:defRPr sz="1200" spc="66">
                  <a:solidFill>
                    <a:srgbClr val="524E63"/>
                  </a:solidFill>
                  <a:latin typeface="Poppins-SemiBold"/>
                  <a:ea typeface="Poppins-SemiBold"/>
                  <a:cs typeface="Poppins-SemiBold"/>
                  <a:sym typeface="Poppins-SemiBold"/>
                </a:defRPr>
              </a:lvl1pPr>
            </a:lstStyle>
            <a:p>
              <a:pPr defTabSz="1417320" hangingPunct="0">
                <a:spcAft>
                  <a:spcPts val="372"/>
                </a:spcAft>
              </a:pPr>
              <a:r>
                <a:rPr sz="1705" b="1" kern="0" spc="51">
                  <a:solidFill>
                    <a:srgbClr val="524E63"/>
                  </a:solidFill>
                  <a:latin typeface="Poppins-SemiBold"/>
                  <a:ea typeface="Poppins-SemiBold"/>
                  <a:cs typeface="Poppins-SemiBold"/>
                  <a:sym typeface="Poppins-SemiBold"/>
                </a:rPr>
                <a:t>Powering a New Era of Travel</a:t>
              </a:r>
              <a:endParaRPr sz="1100" b="1" kern="0" spc="33"/>
            </a:p>
          </p:txBody>
        </p:sp>
      </p:grpSp>
    </p:spTree>
    <p:extLst>
      <p:ext uri="{BB962C8B-B14F-4D97-AF65-F5344CB8AC3E}">
        <p14:creationId xmlns:p14="http://schemas.microsoft.com/office/powerpoint/2010/main" val="2435399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D9025-F23E-073C-7F42-0ED98FA2F014}"/>
              </a:ext>
            </a:extLst>
          </p:cNvPr>
          <p:cNvSpPr>
            <a:spLocks noGrp="1"/>
          </p:cNvSpPr>
          <p:nvPr>
            <p:ph type="title"/>
          </p:nvPr>
        </p:nvSpPr>
        <p:spPr>
          <a:xfrm>
            <a:off x="640080" y="325369"/>
            <a:ext cx="4368602" cy="1956841"/>
          </a:xfrm>
        </p:spPr>
        <p:txBody>
          <a:bodyPr anchor="b">
            <a:normAutofit/>
          </a:bodyPr>
          <a:lstStyle/>
          <a:p>
            <a:r>
              <a:rPr lang="en-US" sz="5400" b="1">
                <a:latin typeface="Poppins" panose="00000500000000000000" pitchFamily="2" charset="0"/>
                <a:cs typeface="Poppins" panose="00000500000000000000" pitchFamily="2" charset="0"/>
              </a:rPr>
              <a:t>Where is District 5?</a:t>
            </a:r>
          </a:p>
        </p:txBody>
      </p:sp>
      <p:sp>
        <p:nvSpPr>
          <p:cNvPr id="17" name="Content Placeholder 16">
            <a:extLst>
              <a:ext uri="{FF2B5EF4-FFF2-40B4-BE49-F238E27FC236}">
                <a16:creationId xmlns:a16="http://schemas.microsoft.com/office/drawing/2014/main" id="{BBB5A169-994C-9F37-813F-0948DE959119}"/>
              </a:ext>
            </a:extLst>
          </p:cNvPr>
          <p:cNvSpPr>
            <a:spLocks noGrp="1"/>
          </p:cNvSpPr>
          <p:nvPr>
            <p:ph idx="1"/>
          </p:nvPr>
        </p:nvSpPr>
        <p:spPr>
          <a:xfrm>
            <a:off x="640080" y="2872899"/>
            <a:ext cx="4243589" cy="3320668"/>
          </a:xfrm>
        </p:spPr>
        <p:txBody>
          <a:bodyPr>
            <a:normAutofit/>
          </a:bodyPr>
          <a:lstStyle/>
          <a:p>
            <a:pPr>
              <a:lnSpc>
                <a:spcPct val="100000"/>
              </a:lnSpc>
            </a:pPr>
            <a:r>
              <a:rPr lang="en-US" sz="2200">
                <a:latin typeface="Poppins" panose="00000500000000000000" pitchFamily="2" charset="0"/>
                <a:cs typeface="Poppins" panose="00000500000000000000" pitchFamily="2" charset="0"/>
              </a:rPr>
              <a:t>Highlighted Orange </a:t>
            </a:r>
          </a:p>
          <a:p>
            <a:pPr>
              <a:lnSpc>
                <a:spcPct val="100000"/>
              </a:lnSpc>
            </a:pPr>
            <a:r>
              <a:rPr lang="en-US" sz="2200">
                <a:latin typeface="Poppins" panose="00000500000000000000" pitchFamily="2" charset="0"/>
                <a:cs typeface="Poppins" panose="00000500000000000000" pitchFamily="2" charset="0"/>
              </a:rPr>
              <a:t>Begins in Marina Bay stretches down to The Richmond Annex</a:t>
            </a:r>
          </a:p>
          <a:p>
            <a:pPr marL="0" indent="0">
              <a:buNone/>
            </a:pPr>
            <a:endParaRPr lang="en-US" sz="2200"/>
          </a:p>
        </p:txBody>
      </p:sp>
      <p:pic>
        <p:nvPicPr>
          <p:cNvPr id="13" name="Content Placeholder 12" descr="A map of a city&#10;&#10;AI-generated content may be incorrect.">
            <a:extLst>
              <a:ext uri="{FF2B5EF4-FFF2-40B4-BE49-F238E27FC236}">
                <a16:creationId xmlns:a16="http://schemas.microsoft.com/office/drawing/2014/main" id="{2F62894B-5B5F-2603-AED1-BD8C0E6DE3E9}"/>
              </a:ext>
            </a:extLst>
          </p:cNvPr>
          <p:cNvPicPr>
            <a:picLocks noChangeAspect="1"/>
          </p:cNvPicPr>
          <p:nvPr/>
        </p:nvPicPr>
        <p:blipFill>
          <a:blip r:embed="rId3">
            <a:extLst>
              <a:ext uri="{28A0092B-C50C-407E-A947-70E740481C1C}">
                <a14:useLocalDpi xmlns:a14="http://schemas.microsoft.com/office/drawing/2010/main" val="0"/>
              </a:ext>
            </a:extLst>
          </a:blip>
          <a:srcRect l="12987"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0585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85DC-8F04-7473-C5C9-426408320F15}"/>
              </a:ext>
            </a:extLst>
          </p:cNvPr>
          <p:cNvSpPr>
            <a:spLocks noGrp="1"/>
          </p:cNvSpPr>
          <p:nvPr>
            <p:ph type="title"/>
          </p:nvPr>
        </p:nvSpPr>
        <p:spPr>
          <a:xfrm>
            <a:off x="630935" y="639520"/>
            <a:ext cx="3764601" cy="1719072"/>
          </a:xfrm>
        </p:spPr>
        <p:txBody>
          <a:bodyPr vert="horz" lIns="91440" tIns="45720" rIns="91440" bIns="45720" rtlCol="0" anchor="b">
            <a:normAutofit fontScale="90000"/>
          </a:bodyPr>
          <a:lstStyle/>
          <a:p>
            <a:r>
              <a:rPr lang="en-US" sz="5400" b="1" kern="1200">
                <a:solidFill>
                  <a:schemeClr val="tx1"/>
                </a:solidFill>
                <a:latin typeface="Poppins" panose="00000500000000000000" pitchFamily="2" charset="0"/>
                <a:cs typeface="Poppins" panose="00000500000000000000" pitchFamily="2" charset="0"/>
              </a:rPr>
              <a:t>What Locations?</a:t>
            </a:r>
          </a:p>
        </p:txBody>
      </p:sp>
      <p:sp>
        <p:nvSpPr>
          <p:cNvPr id="8" name="TextBox 7">
            <a:extLst>
              <a:ext uri="{FF2B5EF4-FFF2-40B4-BE49-F238E27FC236}">
                <a16:creationId xmlns:a16="http://schemas.microsoft.com/office/drawing/2014/main" id="{49956622-E27F-1692-5375-F9D376296D6A}"/>
              </a:ext>
            </a:extLst>
          </p:cNvPr>
          <p:cNvSpPr txBox="1"/>
          <p:nvPr/>
        </p:nvSpPr>
        <p:spPr>
          <a:xfrm>
            <a:off x="630936" y="2807208"/>
            <a:ext cx="3429000" cy="3410712"/>
          </a:xfrm>
          <a:prstGeom prst="rect">
            <a:avLst/>
          </a:prstGeom>
        </p:spPr>
        <p:txBody>
          <a:bodyPr vert="horz" lIns="91440" tIns="45720" rIns="91440" bIns="45720" rtlCol="0" anchor="t">
            <a:normAutofit/>
          </a:bodyPr>
          <a:lstStyle/>
          <a:p>
            <a:pPr marL="914400" indent="-342900">
              <a:lnSpc>
                <a:spcPct val="90000"/>
              </a:lnSpc>
              <a:spcAft>
                <a:spcPts val="600"/>
              </a:spcAft>
              <a:buFont typeface="+mj-lt"/>
              <a:buAutoNum type="arabicPeriod"/>
            </a:pPr>
            <a:r>
              <a:rPr lang="en-US" sz="1700"/>
              <a:t>Meeker Slough </a:t>
            </a:r>
          </a:p>
          <a:p>
            <a:pPr marL="914400" indent="-342900">
              <a:lnSpc>
                <a:spcPct val="90000"/>
              </a:lnSpc>
              <a:spcAft>
                <a:spcPts val="600"/>
              </a:spcAft>
              <a:buFont typeface="+mj-lt"/>
              <a:buAutoNum type="arabicPeriod"/>
            </a:pPr>
            <a:r>
              <a:rPr lang="en-US" sz="1700"/>
              <a:t>UC Berkely Richmond Field Station</a:t>
            </a:r>
          </a:p>
          <a:p>
            <a:pPr marL="914400" indent="-342900">
              <a:lnSpc>
                <a:spcPct val="90000"/>
              </a:lnSpc>
              <a:spcAft>
                <a:spcPts val="600"/>
              </a:spcAft>
              <a:buFont typeface="+mj-lt"/>
              <a:buAutoNum type="arabicPeriod"/>
            </a:pPr>
            <a:r>
              <a:rPr lang="en-US" sz="1700"/>
              <a:t>Booker T. Anderson Community Center </a:t>
            </a:r>
          </a:p>
          <a:p>
            <a:pPr marL="914400" indent="-342900">
              <a:lnSpc>
                <a:spcPct val="90000"/>
              </a:lnSpc>
              <a:spcAft>
                <a:spcPts val="600"/>
              </a:spcAft>
              <a:buFont typeface="+mj-lt"/>
              <a:buAutoNum type="arabicPeriod"/>
            </a:pPr>
            <a:r>
              <a:rPr lang="en-US" sz="1700"/>
              <a:t>Bayview Branch Richmond Public Library</a:t>
            </a:r>
          </a:p>
          <a:p>
            <a:pPr marL="914400" indent="-342900">
              <a:lnSpc>
                <a:spcPct val="90000"/>
              </a:lnSpc>
              <a:spcAft>
                <a:spcPts val="600"/>
              </a:spcAft>
              <a:buFont typeface="+mj-lt"/>
              <a:buAutoNum type="arabicPeriod"/>
            </a:pPr>
            <a:r>
              <a:rPr lang="en-US" sz="1700"/>
              <a:t>S 51</a:t>
            </a:r>
            <a:r>
              <a:rPr lang="en-US" sz="1700" baseline="30000"/>
              <a:t>st</a:t>
            </a:r>
            <a:r>
              <a:rPr lang="en-US" sz="1700"/>
              <a:t> &amp; Channel Ave. </a:t>
            </a:r>
          </a:p>
          <a:p>
            <a:pPr marL="914400" indent="-342900">
              <a:lnSpc>
                <a:spcPct val="90000"/>
              </a:lnSpc>
              <a:spcAft>
                <a:spcPts val="600"/>
              </a:spcAft>
              <a:buFont typeface="+mj-lt"/>
              <a:buAutoNum type="arabicPeriod"/>
            </a:pPr>
            <a:r>
              <a:rPr lang="en-US" sz="1700"/>
              <a:t>Costco</a:t>
            </a:r>
          </a:p>
          <a:p>
            <a:pPr marL="914400" indent="-342900">
              <a:lnSpc>
                <a:spcPct val="90000"/>
              </a:lnSpc>
              <a:spcAft>
                <a:spcPts val="600"/>
              </a:spcAft>
              <a:buFont typeface="+mj-lt"/>
              <a:buAutoNum type="arabicPeriod"/>
            </a:pPr>
            <a:r>
              <a:rPr lang="en-US" sz="1700"/>
              <a:t>Pacific Mall</a:t>
            </a:r>
          </a:p>
        </p:txBody>
      </p:sp>
      <p:pic>
        <p:nvPicPr>
          <p:cNvPr id="6" name="Picture 5" descr="A map of a city&#10;&#10;AI-generated content may be incorrect.">
            <a:extLst>
              <a:ext uri="{FF2B5EF4-FFF2-40B4-BE49-F238E27FC236}">
                <a16:creationId xmlns:a16="http://schemas.microsoft.com/office/drawing/2014/main" id="{18F1F798-3179-334D-24ED-3543C683E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96" y="1116254"/>
            <a:ext cx="6903720" cy="4625492"/>
          </a:xfrm>
          <a:prstGeom prst="rect">
            <a:avLst/>
          </a:prstGeom>
        </p:spPr>
      </p:pic>
    </p:spTree>
    <p:extLst>
      <p:ext uri="{BB962C8B-B14F-4D97-AF65-F5344CB8AC3E}">
        <p14:creationId xmlns:p14="http://schemas.microsoft.com/office/powerpoint/2010/main" val="1392481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4B0D5-3ACD-24B2-8B14-E9AD3B9BDDBE}"/>
              </a:ext>
            </a:extLst>
          </p:cNvPr>
          <p:cNvPicPr>
            <a:picLocks noChangeAspect="1"/>
          </p:cNvPicPr>
          <p:nvPr/>
        </p:nvPicPr>
        <p:blipFill>
          <a:blip r:embed="rId2"/>
          <a:stretch>
            <a:fillRect/>
          </a:stretch>
        </p:blipFill>
        <p:spPr>
          <a:xfrm>
            <a:off x="142875" y="142875"/>
            <a:ext cx="5924550" cy="6629400"/>
          </a:xfrm>
          <a:prstGeom prst="rect">
            <a:avLst/>
          </a:prstGeom>
        </p:spPr>
      </p:pic>
      <p:pic>
        <p:nvPicPr>
          <p:cNvPr id="3" name="Picture 2">
            <a:extLst>
              <a:ext uri="{FF2B5EF4-FFF2-40B4-BE49-F238E27FC236}">
                <a16:creationId xmlns:a16="http://schemas.microsoft.com/office/drawing/2014/main" id="{62C615CF-71D8-3521-5492-01FD91D59698}"/>
              </a:ext>
            </a:extLst>
          </p:cNvPr>
          <p:cNvPicPr>
            <a:picLocks noChangeAspect="1"/>
          </p:cNvPicPr>
          <p:nvPr/>
        </p:nvPicPr>
        <p:blipFill>
          <a:blip r:embed="rId3"/>
          <a:stretch>
            <a:fillRect/>
          </a:stretch>
        </p:blipFill>
        <p:spPr>
          <a:xfrm>
            <a:off x="6371167" y="148167"/>
            <a:ext cx="5657850" cy="6629400"/>
          </a:xfrm>
          <a:prstGeom prst="rect">
            <a:avLst/>
          </a:prstGeom>
        </p:spPr>
      </p:pic>
    </p:spTree>
    <p:extLst>
      <p:ext uri="{BB962C8B-B14F-4D97-AF65-F5344CB8AC3E}">
        <p14:creationId xmlns:p14="http://schemas.microsoft.com/office/powerpoint/2010/main" val="948525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128127" y="1170227"/>
            <a:ext cx="11846220" cy="5422021"/>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solidFill>
                <a:srgbClr val="3D3D3D"/>
              </a:solidFill>
              <a:latin typeface="Century Gothic"/>
            </a:endParaRPr>
          </a:p>
          <a:p>
            <a:pPr marL="629920" lvl="1" indent="-305435"/>
            <a:r>
              <a:rPr lang="en-US">
                <a:solidFill>
                  <a:srgbClr val="3D3D3D"/>
                </a:solidFill>
                <a:latin typeface="Century Gothic"/>
              </a:rPr>
              <a:t>Youth Fellow Program:</a:t>
            </a:r>
          </a:p>
          <a:p>
            <a:pPr marL="899795" lvl="2" indent="-269875"/>
            <a:r>
              <a:rPr lang="en-US">
                <a:solidFill>
                  <a:srgbClr val="3D3D3D"/>
                </a:solidFill>
                <a:latin typeface="Century Gothic"/>
              </a:rPr>
              <a:t>Currently in the hiring process- We've had 18 applicants so far. Out of those 18 applicants, 16 have been interviewed. Out of those 16 applicants only 12 have been offered the youth fellow position.  The remaining applicants that were not offered the position didn't qualify because they do not meet the eligibility requirement for either living within the 3 project neighborhoods or a Richmond resident. </a:t>
            </a:r>
          </a:p>
          <a:p>
            <a:pPr marL="899795" lvl="2" indent="-269875"/>
            <a:r>
              <a:rPr lang="en-US">
                <a:latin typeface="Century Gothic"/>
              </a:rPr>
              <a:t>Tabling/ Outreach: Tabled at John F. Kennedy High Schools Black History Joy Event. </a:t>
            </a:r>
          </a:p>
          <a:p>
            <a:pPr marL="899795" lvl="2" indent="-269875"/>
            <a:r>
              <a:rPr lang="en-US">
                <a:latin typeface="Century Gothic"/>
              </a:rPr>
              <a:t>Youth Fellow Project Manager &amp; TCC Coordinators were figuring out logistics around the payment process for the Youth Fellow Stipends. This caused for a bit of a delay to the start of the program that was set to start March 1st but now pushed to the end of March. </a:t>
            </a:r>
          </a:p>
          <a:p>
            <a:pPr marL="305435" indent="-305435"/>
            <a:r>
              <a:rPr lang="en-US" b="1">
                <a:latin typeface="Century Gothic"/>
              </a:rPr>
              <a:t>Total expenditures reported to date</a:t>
            </a:r>
            <a:r>
              <a:rPr lang="en-US">
                <a:latin typeface="Century Gothic"/>
              </a:rPr>
              <a:t>: $</a:t>
            </a:r>
            <a:r>
              <a:rPr lang="en-US" kern="1200">
                <a:effectLst/>
                <a:latin typeface="Century Gothic"/>
              </a:rPr>
              <a:t> </a:t>
            </a:r>
            <a:r>
              <a:rPr lang="en-US">
                <a:latin typeface="Century Gothic"/>
              </a:rPr>
              <a:t>232,708.89</a:t>
            </a:r>
          </a:p>
          <a:p>
            <a:pPr marL="305435" indent="-305435"/>
            <a:r>
              <a:rPr lang="en-US" b="1">
                <a:latin typeface="Century Gothic"/>
              </a:rPr>
              <a:t>Remaining budget</a:t>
            </a:r>
            <a:r>
              <a:rPr lang="en-US">
                <a:latin typeface="Century Gothic"/>
              </a:rPr>
              <a:t>: $</a:t>
            </a:r>
            <a:r>
              <a:rPr lang="en-US" kern="1200">
                <a:effectLst/>
                <a:latin typeface="Century Gothic"/>
              </a:rPr>
              <a:t> </a:t>
            </a:r>
            <a:r>
              <a:rPr lang="en-US">
                <a:latin typeface="Century Gothic"/>
              </a:rPr>
              <a:t>2,333,323.84</a:t>
            </a:r>
            <a:endParaRPr lang="en-US" kern="1200">
              <a:effectLst/>
              <a:latin typeface="Century Gothic"/>
            </a:endParaRPr>
          </a:p>
          <a:p>
            <a:pPr marL="305435" indent="-305435"/>
            <a:r>
              <a:rPr lang="en-US" b="1">
                <a:latin typeface="Century Gothic"/>
              </a:rPr>
              <a:t>Planned work in the next ~two weeks</a:t>
            </a:r>
            <a:r>
              <a:rPr lang="en-US">
                <a:latin typeface="Century Gothic"/>
              </a:rPr>
              <a:t>: </a:t>
            </a:r>
            <a:endParaRPr lang="en-US">
              <a:solidFill>
                <a:srgbClr val="000000"/>
              </a:solidFill>
              <a:latin typeface="Century Gothic"/>
            </a:endParaRPr>
          </a:p>
          <a:p>
            <a:pPr marL="575310" indent="-269875">
              <a:lnSpc>
                <a:spcPct val="90000"/>
              </a:lnSpc>
            </a:pPr>
            <a:r>
              <a:rPr lang="en-US" sz="1600">
                <a:solidFill>
                  <a:srgbClr val="3D3D3D"/>
                </a:solidFill>
                <a:latin typeface="Century Gothic"/>
                <a:cs typeface="Segoe UI"/>
              </a:rPr>
              <a:t>Youth Fellow Program:</a:t>
            </a:r>
            <a:endParaRPr lang="en-US" sz="1600">
              <a:solidFill>
                <a:srgbClr val="3D3D3D"/>
              </a:solidFill>
              <a:latin typeface="Gill Sans MT" panose="020B0502020104020203"/>
              <a:cs typeface="Segoe UI"/>
            </a:endParaRPr>
          </a:p>
          <a:p>
            <a:pPr marL="899795" lvl="1" indent="-269875">
              <a:lnSpc>
                <a:spcPct val="90000"/>
              </a:lnSpc>
            </a:pPr>
            <a:r>
              <a:rPr lang="en-US" sz="1400">
                <a:latin typeface="Century Gothic"/>
              </a:rPr>
              <a:t>Offer letters are currently being prepared and will be sent out by the end of week.</a:t>
            </a:r>
            <a:endParaRPr lang="en-US" sz="1400">
              <a:latin typeface="Gill Sans MT" panose="020B0502020104020203"/>
            </a:endParaRPr>
          </a:p>
          <a:p>
            <a:pPr marL="899795" lvl="1" indent="-269875">
              <a:lnSpc>
                <a:spcPct val="90000"/>
              </a:lnSpc>
            </a:pPr>
            <a:r>
              <a:rPr lang="en-US" sz="1400">
                <a:latin typeface="Century Gothic"/>
              </a:rPr>
              <a:t>Print &amp; prepare material for training sessions.</a:t>
            </a:r>
            <a:endParaRPr lang="en-US" sz="1400">
              <a:latin typeface="Gill Sans MT" panose="020B0502020104020203"/>
            </a:endParaRPr>
          </a:p>
          <a:p>
            <a:pPr marL="899795" lvl="1" indent="-269875">
              <a:lnSpc>
                <a:spcPct val="90000"/>
              </a:lnSpc>
            </a:pPr>
            <a:r>
              <a:rPr lang="en-US" sz="1400">
                <a:latin typeface="Century Gothic"/>
              </a:rPr>
              <a:t>Tabling/ Outreach: Tabling at Because of Youth Festival 3/30</a:t>
            </a:r>
            <a:br>
              <a:rPr lang="en-US" sz="1400">
                <a:latin typeface="Century Gothic"/>
              </a:rPr>
            </a:br>
            <a:endParaRPr lang="en-US" sz="1400"/>
          </a:p>
          <a:p>
            <a:pPr marL="629920" lvl="1" indent="-305435"/>
            <a:endParaRPr lang="en-US">
              <a:solidFill>
                <a:srgbClr val="3D3D3D"/>
              </a:solidFill>
              <a:latin typeface="Century Gothic"/>
            </a:endParaRPr>
          </a:p>
          <a:p>
            <a:pPr marL="305435" indent="-305435"/>
            <a:endParaRPr lang="en-US" sz="2000" b="1">
              <a:latin typeface="Century Gothic"/>
            </a:endParaRPr>
          </a:p>
          <a:p>
            <a:pPr marL="629920" lvl="1" indent="-305435"/>
            <a:endParaRPr lang="en-US">
              <a:latin typeface="Century Gothic"/>
            </a:endParaRPr>
          </a:p>
          <a:p>
            <a:pPr marL="629920" lvl="1" indent="-305435"/>
            <a:endParaRPr lang="en-US">
              <a:latin typeface="Century Gothic"/>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Community Engagement Plan</a:t>
            </a:r>
          </a:p>
        </p:txBody>
      </p:sp>
      <p:pic>
        <p:nvPicPr>
          <p:cNvPr id="2" name="Imagen 4" descr="Logotipo, nombre de la empresa&#10;&#10;Descripción generada automáticamente">
            <a:extLst>
              <a:ext uri="{FF2B5EF4-FFF2-40B4-BE49-F238E27FC236}">
                <a16:creationId xmlns:a16="http://schemas.microsoft.com/office/drawing/2014/main" id="{9395D390-1145-7885-C2F7-74F685A4B08A}"/>
              </a:ext>
            </a:extLst>
          </p:cNvPr>
          <p:cNvPicPr>
            <a:picLocks noChangeAspect="1"/>
          </p:cNvPicPr>
          <p:nvPr/>
        </p:nvPicPr>
        <p:blipFill>
          <a:blip r:embed="rId3"/>
          <a:stretch>
            <a:fillRect/>
          </a:stretch>
        </p:blipFill>
        <p:spPr>
          <a:xfrm>
            <a:off x="10207295" y="211332"/>
            <a:ext cx="1773530" cy="989694"/>
          </a:xfrm>
          <a:prstGeom prst="rect">
            <a:avLst/>
          </a:prstGeom>
        </p:spPr>
      </p:pic>
      <p:pic>
        <p:nvPicPr>
          <p:cNvPr id="5" name="Picture 2" descr="RICH CITY Rides">
            <a:extLst>
              <a:ext uri="{FF2B5EF4-FFF2-40B4-BE49-F238E27FC236}">
                <a16:creationId xmlns:a16="http://schemas.microsoft.com/office/drawing/2014/main" id="{A81826DF-DB05-EFCE-268A-2A380AFF40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03" t="15095" r="8519" b="13836"/>
          <a:stretch/>
        </p:blipFill>
        <p:spPr bwMode="auto">
          <a:xfrm>
            <a:off x="9079041" y="211332"/>
            <a:ext cx="1166684" cy="98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984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a:solidFill>
                <a:srgbClr val="000000"/>
              </a:solidFill>
              <a:latin typeface="Century Gothic"/>
            </a:endParaRPr>
          </a:p>
          <a:p>
            <a:pPr marL="629920" lvl="1" indent="-305435"/>
            <a:r>
              <a:rPr lang="en-US">
                <a:latin typeface="Century Gothic"/>
              </a:rPr>
              <a:t>Prepared contracts for City Council approval for </a:t>
            </a:r>
            <a:r>
              <a:rPr lang="en-US" err="1">
                <a:latin typeface="Century Gothic"/>
              </a:rPr>
              <a:t>Bludot</a:t>
            </a:r>
            <a:r>
              <a:rPr lang="en-US">
                <a:latin typeface="Century Gothic"/>
              </a:rPr>
              <a:t> Open Rewards and the Buy Local Events and Marketing Consultant.</a:t>
            </a:r>
          </a:p>
          <a:p>
            <a:pPr marL="629920" lvl="1" indent="-305435"/>
            <a:r>
              <a:rPr lang="en-US">
                <a:latin typeface="Century Gothic"/>
              </a:rPr>
              <a:t>Both Vendors met with Risk Management and City team and working to comply with City’s insurance requirement.</a:t>
            </a:r>
          </a:p>
          <a:p>
            <a:pPr marL="629920" lvl="1" indent="-305435"/>
            <a:r>
              <a:rPr lang="en-US">
                <a:latin typeface="Century Gothic"/>
              </a:rPr>
              <a:t>Worked on vendor forms, MUNIS contract entry, and other administrative tasks for contract execution.</a:t>
            </a:r>
            <a:endParaRPr lang="en-US">
              <a:solidFill>
                <a:srgbClr val="000000"/>
              </a:solidFill>
              <a:latin typeface="Century Gothic"/>
            </a:endParaRPr>
          </a:p>
          <a:p>
            <a:pPr marL="629920" lvl="1" indent="-305435"/>
            <a:r>
              <a:rPr lang="en-US">
                <a:latin typeface="Century Gothic"/>
              </a:rPr>
              <a:t>Onboarded Housing Fellow to work on the Community Land Trust policy.</a:t>
            </a:r>
            <a:endParaRPr lang="en-US">
              <a:solidFill>
                <a:srgbClr val="000000"/>
              </a:solidFill>
              <a:latin typeface="Century Gothic"/>
            </a:endParaRPr>
          </a:p>
          <a:p>
            <a:pPr marL="305435" indent="-305435"/>
            <a:r>
              <a:rPr lang="en-US" b="1">
                <a:latin typeface="Century Gothic"/>
              </a:rPr>
              <a:t>Total expenditures reported to date</a:t>
            </a:r>
            <a:r>
              <a:rPr lang="en-US">
                <a:latin typeface="Century Gothic"/>
              </a:rPr>
              <a:t>: $</a:t>
            </a:r>
            <a:r>
              <a:rPr lang="en-US" kern="1200">
                <a:effectLst/>
                <a:latin typeface="Century Gothic"/>
              </a:rPr>
              <a:t> </a:t>
            </a:r>
            <a:r>
              <a:rPr lang="en-US">
                <a:latin typeface="Century Gothic"/>
              </a:rPr>
              <a:t>148,018.22</a:t>
            </a:r>
            <a:endParaRPr lang="en-US" kern="1200">
              <a:effectLst/>
              <a:latin typeface="Century Gothic"/>
            </a:endParaRPr>
          </a:p>
          <a:p>
            <a:pPr marL="305435" indent="-305435"/>
            <a:endParaRPr lang="en-US">
              <a:solidFill>
                <a:srgbClr val="000000"/>
              </a:solidFill>
              <a:latin typeface="Century Gothic"/>
            </a:endParaRPr>
          </a:p>
          <a:p>
            <a:pPr marL="305435" indent="-305435"/>
            <a:r>
              <a:rPr lang="en-US" b="1">
                <a:latin typeface="Century Gothic"/>
              </a:rPr>
              <a:t>Remaining budget</a:t>
            </a:r>
            <a:r>
              <a:rPr lang="en-US">
                <a:latin typeface="Century Gothic"/>
              </a:rPr>
              <a:t>: $</a:t>
            </a:r>
            <a:r>
              <a:rPr lang="en-US" kern="1200">
                <a:effectLst/>
                <a:latin typeface="Century Gothic"/>
              </a:rPr>
              <a:t> </a:t>
            </a:r>
            <a:r>
              <a:rPr lang="en-US">
                <a:latin typeface="Century Gothic"/>
              </a:rPr>
              <a:t>533,617.40</a:t>
            </a:r>
          </a:p>
          <a:p>
            <a:pPr marL="305435" indent="-305435"/>
            <a:endParaRPr lang="en-US">
              <a:solidFill>
                <a:srgbClr val="000000"/>
              </a:solidFill>
              <a:latin typeface="Century Gothic"/>
            </a:endParaRPr>
          </a:p>
          <a:p>
            <a:pPr marL="305435" indent="-305435"/>
            <a:r>
              <a:rPr lang="en-US" b="1">
                <a:latin typeface="Century Gothic"/>
              </a:rPr>
              <a:t>Planned work in the next ~two weeks</a:t>
            </a:r>
            <a:r>
              <a:rPr lang="en-US">
                <a:latin typeface="Century Gothic"/>
              </a:rPr>
              <a:t>: </a:t>
            </a:r>
            <a:endParaRPr lang="en-US">
              <a:solidFill>
                <a:srgbClr val="000000"/>
              </a:solidFill>
              <a:latin typeface="Century Gothic"/>
            </a:endParaRPr>
          </a:p>
          <a:p>
            <a:pPr marL="629920" lvl="1" indent="-305435"/>
            <a:r>
              <a:rPr lang="en-US">
                <a:latin typeface="Century Gothic"/>
              </a:rPr>
              <a:t>Finalize contract execution for </a:t>
            </a:r>
            <a:r>
              <a:rPr lang="en-US" sz="1400" err="1">
                <a:latin typeface="Century Gothic"/>
              </a:rPr>
              <a:t>Bludot</a:t>
            </a:r>
            <a:r>
              <a:rPr lang="en-US" sz="1400">
                <a:latin typeface="Century Gothic"/>
              </a:rPr>
              <a:t> Open Rewards and the Buy Local Events </a:t>
            </a:r>
            <a:endParaRPr lang="en-US" sz="1400">
              <a:solidFill>
                <a:srgbClr val="000000"/>
              </a:solidFill>
              <a:latin typeface="Century Gothic"/>
            </a:endParaRPr>
          </a:p>
          <a:p>
            <a:pPr marL="324485" lvl="1" indent="0">
              <a:buNone/>
            </a:pPr>
            <a:r>
              <a:rPr lang="en-US" sz="1400">
                <a:latin typeface="Century Gothic"/>
              </a:rPr>
              <a:t>       and Marketing Consultant.</a:t>
            </a:r>
            <a:endParaRPr lang="en-US" sz="1400">
              <a:solidFill>
                <a:srgbClr val="000000"/>
              </a:solidFill>
              <a:latin typeface="Century Gothic"/>
            </a:endParaRPr>
          </a:p>
          <a:p>
            <a:pPr marL="629920" lvl="1" indent="-305435"/>
            <a:endParaRPr lang="en-US">
              <a:solidFill>
                <a:srgbClr val="3D3D3D"/>
              </a:solidFill>
              <a:latin typeface="Century Gothic"/>
            </a:endParaRPr>
          </a:p>
          <a:p>
            <a:pPr marL="305435"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Displacement Avoidance Plan</a:t>
            </a:r>
          </a:p>
        </p:txBody>
      </p:sp>
      <p:pic>
        <p:nvPicPr>
          <p:cNvPr id="2" name="Imagen 4" descr="Logotipo, nombre de la empresa&#10;&#10;Descripción generada automáticamente">
            <a:extLst>
              <a:ext uri="{FF2B5EF4-FFF2-40B4-BE49-F238E27FC236}">
                <a16:creationId xmlns:a16="http://schemas.microsoft.com/office/drawing/2014/main" id="{74A82D44-9BE4-939D-F9C5-C03F096C434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084912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a:solidFill>
                <a:srgbClr val="000000"/>
              </a:solidFill>
              <a:latin typeface="Century Gothic"/>
            </a:endParaRPr>
          </a:p>
          <a:p>
            <a:pPr marL="629920" lvl="1" indent="-305435"/>
            <a:r>
              <a:rPr lang="en-US" sz="1800">
                <a:latin typeface="Century Gothic"/>
              </a:rPr>
              <a:t>GRID Alternatives:</a:t>
            </a:r>
            <a:endParaRPr lang="en-US" sz="1800">
              <a:solidFill>
                <a:srgbClr val="3D3D3D"/>
              </a:solidFill>
              <a:latin typeface="Century Gothic"/>
            </a:endParaRPr>
          </a:p>
          <a:p>
            <a:pPr marL="899795" indent="-269875"/>
            <a:r>
              <a:rPr lang="en-US">
                <a:solidFill>
                  <a:srgbClr val="3D3D3D"/>
                </a:solidFill>
                <a:latin typeface="Century Gothic"/>
                <a:ea typeface="+mn-lt"/>
                <a:cs typeface="+mn-lt"/>
              </a:rPr>
              <a:t>Created posts on social media, in our regional newsletter, and a new page on our website for recruitment for solar training</a:t>
            </a:r>
            <a:endParaRPr lang="en-US">
              <a:latin typeface="Century Gothic"/>
            </a:endParaRPr>
          </a:p>
          <a:p>
            <a:pPr marL="899795" lvl="2" indent="-269875"/>
            <a:r>
              <a:rPr lang="en-US" sz="1800">
                <a:solidFill>
                  <a:srgbClr val="3D3D3D"/>
                </a:solidFill>
                <a:latin typeface="Century Gothic"/>
                <a:ea typeface="+mn-lt"/>
                <a:cs typeface="+mn-lt"/>
              </a:rPr>
              <a:t>Continued preparation of solar training program including building out of the training space and purchasing classroom tools and supplies</a:t>
            </a:r>
            <a:endParaRPr lang="en-US" sz="1800">
              <a:latin typeface="Century Gothic"/>
            </a:endParaRPr>
          </a:p>
          <a:p>
            <a:pPr marL="899795" lvl="2" indent="-269875"/>
            <a:r>
              <a:rPr lang="en-US" sz="1800">
                <a:solidFill>
                  <a:srgbClr val="3D3D3D"/>
                </a:solidFill>
                <a:latin typeface="Century Gothic"/>
              </a:rPr>
              <a:t>Canvassing/flyer drop for recruitment flyers at community organizations and city buildings</a:t>
            </a:r>
          </a:p>
          <a:p>
            <a:pPr marL="629920" lvl="1" indent="-305435"/>
            <a:endParaRPr lang="en-US">
              <a:solidFill>
                <a:srgbClr val="000000"/>
              </a:solidFill>
              <a:latin typeface="Century Gothic"/>
            </a:endParaRPr>
          </a:p>
          <a:p>
            <a:pPr marL="305435" indent="-305435"/>
            <a:r>
              <a:rPr lang="en-US" b="1">
                <a:latin typeface="Century Gothic"/>
              </a:rPr>
              <a:t>Total expenditures reported to date</a:t>
            </a:r>
            <a:r>
              <a:rPr lang="en-US">
                <a:latin typeface="Century Gothic"/>
              </a:rPr>
              <a:t>: $</a:t>
            </a:r>
            <a:r>
              <a:rPr lang="en-US" sz="1800" kern="1200">
                <a:effectLst/>
                <a:latin typeface="Century Gothic"/>
              </a:rPr>
              <a:t> </a:t>
            </a:r>
            <a:r>
              <a:rPr lang="en-US">
                <a:latin typeface="Century Gothic"/>
              </a:rPr>
              <a:t>176,922.24</a:t>
            </a:r>
          </a:p>
          <a:p>
            <a:pPr marL="305435" indent="-305435"/>
            <a:endParaRPr lang="en-US">
              <a:solidFill>
                <a:srgbClr val="000000"/>
              </a:solidFill>
            </a:endParaRPr>
          </a:p>
          <a:p>
            <a:pPr marL="305435" indent="-305435"/>
            <a:r>
              <a:rPr lang="en-US" b="1">
                <a:latin typeface="Century Gothic"/>
              </a:rPr>
              <a:t>Remaining budget</a:t>
            </a:r>
            <a:r>
              <a:rPr lang="en-US">
                <a:latin typeface="Century Gothic"/>
              </a:rPr>
              <a:t>: $</a:t>
            </a:r>
            <a:r>
              <a:rPr lang="en-US" sz="1800" kern="1200">
                <a:effectLst/>
                <a:latin typeface="Century Gothic"/>
              </a:rPr>
              <a:t> </a:t>
            </a:r>
            <a:r>
              <a:rPr lang="en-US">
                <a:latin typeface="Century Gothic"/>
              </a:rPr>
              <a:t>1,256,885.50</a:t>
            </a:r>
          </a:p>
          <a:p>
            <a:pPr marL="305435" indent="-305435"/>
            <a:endParaRPr lang="en-US">
              <a:solidFill>
                <a:srgbClr val="000000"/>
              </a:solidFill>
              <a:latin typeface="Century Gothic"/>
            </a:endParaRPr>
          </a:p>
          <a:p>
            <a:pPr marL="305435" indent="-305435"/>
            <a:r>
              <a:rPr lang="en-US" b="1">
                <a:latin typeface="Century Gothic"/>
              </a:rPr>
              <a:t>Planned work in the next ~two weeks</a:t>
            </a:r>
            <a:r>
              <a:rPr lang="en-US">
                <a:latin typeface="Century Gothic"/>
              </a:rPr>
              <a:t>: </a:t>
            </a:r>
            <a:endParaRPr lang="en-US">
              <a:solidFill>
                <a:srgbClr val="000000"/>
              </a:solidFill>
              <a:latin typeface="Century Gothic"/>
            </a:endParaRPr>
          </a:p>
          <a:p>
            <a:pPr marL="629920" lvl="1" indent="-305435"/>
            <a:r>
              <a:rPr lang="en-US">
                <a:latin typeface="Century Gothic"/>
              </a:rPr>
              <a:t>GRID Alternatives continuing to recruit for paid solar training program</a:t>
            </a:r>
            <a:endParaRPr lang="en-US">
              <a:solidFill>
                <a:srgbClr val="000000"/>
              </a:solidFill>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303827" y="265752"/>
            <a:ext cx="9170374" cy="905501"/>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Workforce Development and Economic Opportunity Plan (WDEOP)</a:t>
            </a:r>
          </a:p>
        </p:txBody>
      </p:sp>
      <p:pic>
        <p:nvPicPr>
          <p:cNvPr id="2" name="Imagen 4" descr="Logotipo, nombre de la empresa&#10;&#10;Descripción generada automáticamente">
            <a:extLst>
              <a:ext uri="{FF2B5EF4-FFF2-40B4-BE49-F238E27FC236}">
                <a16:creationId xmlns:a16="http://schemas.microsoft.com/office/drawing/2014/main" id="{B0298414-D0F8-CE6D-148D-67042079921E}"/>
              </a:ext>
            </a:extLst>
          </p:cNvPr>
          <p:cNvPicPr>
            <a:picLocks noChangeAspect="1"/>
          </p:cNvPicPr>
          <p:nvPr/>
        </p:nvPicPr>
        <p:blipFill>
          <a:blip r:embed="rId3"/>
          <a:stretch>
            <a:fillRect/>
          </a:stretch>
        </p:blipFill>
        <p:spPr>
          <a:xfrm>
            <a:off x="10245725" y="222055"/>
            <a:ext cx="1735099" cy="968248"/>
          </a:xfrm>
          <a:prstGeom prst="rect">
            <a:avLst/>
          </a:prstGeom>
        </p:spPr>
      </p:pic>
      <p:pic>
        <p:nvPicPr>
          <p:cNvPr id="5" name="Picture 2" descr="GRID Alternatives | People. Planet. Employment.">
            <a:extLst>
              <a:ext uri="{FF2B5EF4-FFF2-40B4-BE49-F238E27FC236}">
                <a16:creationId xmlns:a16="http://schemas.microsoft.com/office/drawing/2014/main" id="{E2D8FA32-4B74-10F0-5970-514B4BFB86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0812" y="218262"/>
            <a:ext cx="2474913" cy="97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282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p>
          <a:p>
            <a:pPr marL="629920" lvl="1" indent="-305435"/>
            <a:r>
              <a:rPr lang="en-US">
                <a:latin typeface="Century Gothic"/>
              </a:rPr>
              <a:t>Received Feedback from the City on Year 1 Evaluation Report </a:t>
            </a:r>
          </a:p>
          <a:p>
            <a:pPr marL="629920" lvl="1" indent="-305435"/>
            <a:r>
              <a:rPr lang="en-US">
                <a:latin typeface="Century Gothic"/>
              </a:rPr>
              <a:t>Began implementing feedback </a:t>
            </a:r>
          </a:p>
          <a:p>
            <a:pPr marL="629920" lvl="1" indent="-305435"/>
            <a:r>
              <a:rPr lang="en-US">
                <a:latin typeface="Century Gothic"/>
              </a:rPr>
              <a:t>Drafted an invoicing package with revised documentation</a:t>
            </a:r>
          </a:p>
          <a:p>
            <a:pPr marL="305435" indent="-305435"/>
            <a:r>
              <a:rPr lang="en-US" b="1">
                <a:latin typeface="Century Gothic"/>
              </a:rPr>
              <a:t>Total expenditures reported to date</a:t>
            </a:r>
            <a:r>
              <a:rPr lang="en-US">
                <a:latin typeface="Century Gothic"/>
              </a:rPr>
              <a:t>: $</a:t>
            </a:r>
            <a:r>
              <a:rPr lang="en-US" sz="1800" kern="1200">
                <a:effectLst/>
                <a:latin typeface="Century Gothic"/>
              </a:rPr>
              <a:t> 0</a:t>
            </a:r>
            <a:endParaRPr lang="en-US">
              <a:latin typeface="Century Gothic"/>
            </a:endParaRPr>
          </a:p>
          <a:p>
            <a:pPr marL="0" indent="0">
              <a:buNone/>
            </a:pPr>
            <a:endParaRPr lang="en-US"/>
          </a:p>
          <a:p>
            <a:pPr marL="305435" indent="-305435"/>
            <a:r>
              <a:rPr lang="en-US" b="1">
                <a:latin typeface="Century Gothic"/>
              </a:rPr>
              <a:t>Remaining budget</a:t>
            </a:r>
            <a:r>
              <a:rPr lang="en-US">
                <a:latin typeface="Century Gothic"/>
              </a:rPr>
              <a:t>: $</a:t>
            </a:r>
            <a:r>
              <a:rPr lang="en-US" sz="1800" kern="1200">
                <a:effectLst/>
                <a:latin typeface="Century Gothic"/>
              </a:rPr>
              <a:t> 1,070,000</a:t>
            </a:r>
            <a:endParaRPr lang="en-US">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p>
          <a:p>
            <a:pPr marL="629920" lvl="1" indent="-305435"/>
            <a:r>
              <a:rPr lang="en-US">
                <a:latin typeface="Century Gothic"/>
              </a:rPr>
              <a:t>Complete revisions of Year 1 Evaluation Report </a:t>
            </a:r>
          </a:p>
          <a:p>
            <a:pPr marL="629920" lvl="1" indent="-305435"/>
            <a:r>
              <a:rPr lang="en-US">
                <a:latin typeface="Century Gothic"/>
              </a:rPr>
              <a:t>Create a work plan for the Year 2 Evaluation report, including data collection</a:t>
            </a:r>
            <a:br>
              <a:rPr lang="en-US">
                <a:latin typeface="Century Gothic"/>
              </a:rPr>
            </a:br>
            <a:r>
              <a:rPr lang="en-US">
                <a:latin typeface="Century Gothic"/>
              </a:rPr>
              <a:t>&amp; CARB reporting methodologies </a:t>
            </a: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Indicator Tracking Plan</a:t>
            </a:r>
          </a:p>
        </p:txBody>
      </p:sp>
      <p:pic>
        <p:nvPicPr>
          <p:cNvPr id="3074" name="Picture 2" descr="Center for Global Healthy Cities - Center for Global Healthy Cities">
            <a:extLst>
              <a:ext uri="{FF2B5EF4-FFF2-40B4-BE49-F238E27FC236}">
                <a16:creationId xmlns:a16="http://schemas.microsoft.com/office/drawing/2014/main" id="{DBD51F0D-1119-A5CD-1BD6-0BCD91D16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289" y="221302"/>
            <a:ext cx="3852400" cy="97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757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b="1">
                <a:solidFill>
                  <a:schemeClr val="tx1"/>
                </a:solidFill>
                <a:latin typeface="Century Gothic"/>
              </a:rPr>
              <a:t>Every first Wednesday of the month 6:00 – 8:00 pm. </a:t>
            </a:r>
          </a:p>
          <a:p>
            <a:pPr marL="305435" indent="-305435"/>
            <a:endParaRPr lang="en-US" sz="3600" b="1">
              <a:solidFill>
                <a:schemeClr val="tx1"/>
              </a:solidFill>
              <a:latin typeface="Century Gothic"/>
            </a:endParaRPr>
          </a:p>
          <a:p>
            <a:pPr marL="305435" indent="-305435"/>
            <a:r>
              <a:rPr lang="en-US" sz="3600" b="1">
                <a:solidFill>
                  <a:schemeClr val="tx1"/>
                </a:solidFill>
                <a:latin typeface="Century Gothic"/>
              </a:rPr>
              <a:t>In-person Attendance:</a:t>
            </a:r>
            <a:r>
              <a:rPr lang="en-US" sz="3600">
                <a:solidFill>
                  <a:schemeClr val="tx1"/>
                </a:solidFill>
                <a:latin typeface="Century Gothic"/>
              </a:rPr>
              <a:t> 	Nevin Community Center</a:t>
            </a:r>
            <a:br>
              <a:rPr lang="en-US" sz="3600">
                <a:solidFill>
                  <a:schemeClr val="tx1"/>
                </a:solidFill>
                <a:latin typeface="Century Gothic"/>
              </a:rPr>
            </a:br>
            <a:r>
              <a:rPr lang="en-US" sz="3600">
                <a:solidFill>
                  <a:schemeClr val="tx1"/>
                </a:solidFill>
                <a:latin typeface="Century Gothic"/>
              </a:rPr>
              <a:t>								598 Nevin Ave, Richmond, CA 94801</a:t>
            </a:r>
            <a:endParaRPr lang="en-US" sz="3600">
              <a:solidFill>
                <a:schemeClr val="tx1"/>
              </a:solidFill>
            </a:endParaRPr>
          </a:p>
          <a:p>
            <a:pPr marL="305435" indent="-305435"/>
            <a:endParaRPr lang="en-US" sz="3600">
              <a:solidFill>
                <a:schemeClr val="tx1"/>
              </a:solidFill>
              <a:latin typeface="Century Gothic"/>
            </a:endParaRPr>
          </a:p>
          <a:p>
            <a:pPr marL="305435" indent="-305435"/>
            <a:r>
              <a:rPr lang="en-US" sz="3600" b="1">
                <a:solidFill>
                  <a:schemeClr val="tx1"/>
                </a:solidFill>
                <a:latin typeface="Century Gothic"/>
              </a:rPr>
              <a:t>Virtual Attendance:</a:t>
            </a:r>
            <a:r>
              <a:rPr lang="en-US" sz="3600">
                <a:solidFill>
                  <a:schemeClr val="tx1"/>
                </a:solidFill>
                <a:latin typeface="Century Gothic"/>
              </a:rPr>
              <a:t> </a:t>
            </a:r>
            <a:r>
              <a:rPr lang="en-US" sz="3600" u="sng">
                <a:solidFill>
                  <a:srgbClr val="0070C0"/>
                </a:solidFill>
                <a:latin typeface="Century Gothic"/>
              </a:rPr>
              <a:t>https://ci-richmond-ca-us.zoom.us/webinar/register/wn_gx8xwknptcutbnefzdbv1w</a:t>
            </a:r>
            <a:r>
              <a:rPr lang="en-US" sz="3600">
                <a:solidFill>
                  <a:schemeClr val="tx1"/>
                </a:solidFill>
                <a:latin typeface="Century Gothic"/>
              </a:rPr>
              <a:t> </a:t>
            </a:r>
          </a:p>
          <a:p>
            <a:pPr marL="0" indent="0">
              <a:buNone/>
            </a:pPr>
            <a:r>
              <a:rPr lang="en-US" sz="3600">
                <a:solidFill>
                  <a:schemeClr val="tx1"/>
                </a:solidFill>
                <a:latin typeface="Century Gothic"/>
              </a:rPr>
              <a:t> </a:t>
            </a:r>
          </a:p>
          <a:p>
            <a:pPr marL="305435" indent="-305435"/>
            <a:r>
              <a:rPr lang="en-US" sz="3600" b="1">
                <a:solidFill>
                  <a:schemeClr val="tx1"/>
                </a:solidFill>
                <a:latin typeface="Century Gothic"/>
              </a:rPr>
              <a:t>Phone Attendance: </a:t>
            </a:r>
            <a:r>
              <a:rPr lang="en-US" sz="3600">
                <a:solidFill>
                  <a:schemeClr val="tx1"/>
                </a:solidFill>
                <a:latin typeface="Century Gothic"/>
              </a:rPr>
              <a:t>(669) 900-6833, or (669) 444-9171  </a:t>
            </a:r>
            <a:br>
              <a:rPr lang="en-US" sz="3600">
                <a:solidFill>
                  <a:schemeClr val="tx1"/>
                </a:solidFill>
                <a:latin typeface="Century Gothic"/>
              </a:rPr>
            </a:br>
            <a:r>
              <a:rPr lang="en-US" sz="3600">
                <a:solidFill>
                  <a:schemeClr val="tx1"/>
                </a:solidFill>
                <a:latin typeface="Century Gothic"/>
              </a:rPr>
              <a:t>						     </a:t>
            </a:r>
            <a:r>
              <a:rPr lang="en-US" sz="3600" b="1">
                <a:solidFill>
                  <a:schemeClr val="tx1"/>
                </a:solidFill>
                <a:latin typeface="Century Gothic"/>
              </a:rPr>
              <a:t>Webinar ID</a:t>
            </a:r>
            <a:r>
              <a:rPr lang="en-US" sz="3600">
                <a:solidFill>
                  <a:schemeClr val="tx1"/>
                </a:solidFill>
                <a:latin typeface="Century Gothic"/>
              </a:rPr>
              <a:t>: 976 6319 9451</a:t>
            </a:r>
          </a:p>
          <a:p>
            <a:pPr marL="305435" indent="-305435"/>
            <a:endParaRPr lang="en-US" sz="3600">
              <a:solidFill>
                <a:schemeClr val="tx1"/>
              </a:solidFill>
              <a:latin typeface="Century Gothic"/>
            </a:endParaRPr>
          </a:p>
          <a:p>
            <a:pPr marL="305435" indent="-305435"/>
            <a:r>
              <a:rPr lang="en-US" sz="3600">
                <a:solidFill>
                  <a:schemeClr val="tx1"/>
                </a:solidFill>
                <a:latin typeface="Century Gothic"/>
              </a:rPr>
              <a:t>All Committee members and members of the public must abide by the </a:t>
            </a:r>
            <a:r>
              <a:rPr lang="en-US" sz="3700" u="sng">
                <a:solidFill>
                  <a:srgbClr val="0070C0"/>
                </a:solidFill>
                <a:latin typeface="Century Gothic"/>
                <a:hlinkClick r:id="rId2">
                  <a:extLst>
                    <a:ext uri="{A12FA001-AC4F-418D-AE19-62706E023703}">
                      <ahyp:hlinkClr xmlns:ahyp="http://schemas.microsoft.com/office/drawing/2018/hyperlinkcolor" val="tx"/>
                    </a:ext>
                  </a:extLst>
                </a:hlinkClick>
              </a:rPr>
              <a:t>Community Agreements</a:t>
            </a:r>
            <a:endParaRPr lang="en-US" sz="3700" u="sng">
              <a:solidFill>
                <a:srgbClr val="0070C0"/>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Meeting Information</a:t>
            </a:r>
          </a:p>
        </p:txBody>
      </p:sp>
    </p:spTree>
    <p:extLst>
      <p:ext uri="{BB962C8B-B14F-4D97-AF65-F5344CB8AC3E}">
        <p14:creationId xmlns:p14="http://schemas.microsoft.com/office/powerpoint/2010/main" val="375705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Report out on any community questions or comments received, including responses</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584775"/>
          </a:xfrm>
          <a:prstGeom prst="rect">
            <a:avLst/>
          </a:prstGeom>
          <a:noFill/>
        </p:spPr>
        <p:txBody>
          <a:bodyPr wrap="square" rtlCol="0">
            <a:spAutoFit/>
          </a:bodyPr>
          <a:lstStyle/>
          <a:p>
            <a:r>
              <a:rPr lang="en-US" sz="3200" b="1">
                <a:solidFill>
                  <a:schemeClr val="bg1"/>
                </a:solidFill>
                <a:latin typeface="Myriad Pro" panose="020B0503030403020204"/>
              </a:rPr>
              <a:t>Report on Public Comments &amp; Questions</a:t>
            </a:r>
          </a:p>
        </p:txBody>
      </p:sp>
    </p:spTree>
    <p:extLst>
      <p:ext uri="{BB962C8B-B14F-4D97-AF65-F5344CB8AC3E}">
        <p14:creationId xmlns:p14="http://schemas.microsoft.com/office/powerpoint/2010/main" val="1830100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spcBef>
                <a:spcPts val="20"/>
              </a:spcBef>
            </a:pPr>
            <a:r>
              <a:rPr lang="en-US" sz="3600" dirty="0">
                <a:solidFill>
                  <a:srgbClr val="3D3D3D"/>
                </a:solidFill>
                <a:latin typeface="Arial"/>
                <a:cs typeface="Arial"/>
              </a:rPr>
              <a:t>Youth Fellows Status Update and Project Engagement Planning</a:t>
            </a:r>
            <a:endParaRPr lang="en-US" dirty="0">
              <a:solidFill>
                <a:srgbClr val="3D3D3D"/>
              </a:solidFill>
              <a:latin typeface="Gill Sans MT"/>
              <a:cs typeface="Arial"/>
            </a:endParaRPr>
          </a:p>
          <a:p>
            <a:pPr marL="305435" indent="-305435">
              <a:spcBef>
                <a:spcPts val="20"/>
              </a:spcBef>
            </a:pPr>
            <a:r>
              <a:rPr lang="en-US" sz="3600" dirty="0">
                <a:solidFill>
                  <a:srgbClr val="3D3D3D"/>
                </a:solidFill>
                <a:latin typeface="Arial"/>
                <a:cs typeface="Arial"/>
              </a:rPr>
              <a:t>Electric Bike Lending Library Logo Review and CSC Recommendation</a:t>
            </a:r>
          </a:p>
          <a:p>
            <a:pPr marL="305435" indent="-305435">
              <a:spcBef>
                <a:spcPts val="20"/>
              </a:spcBef>
            </a:pPr>
            <a:r>
              <a:rPr lang="en-US" sz="3600" dirty="0">
                <a:solidFill>
                  <a:srgbClr val="3D3D3D"/>
                </a:solidFill>
                <a:latin typeface="Arial"/>
                <a:cs typeface="Arial"/>
              </a:rPr>
              <a:t>Neighborhood Complete Streets update</a:t>
            </a:r>
            <a:endParaRPr lang="en-US" sz="3600" dirty="0">
              <a:latin typeface="Arial"/>
              <a:cs typeface="Arial"/>
            </a:endParaRPr>
          </a:p>
          <a:p>
            <a:pPr marL="305435" indent="-305435">
              <a:spcBef>
                <a:spcPts val="20"/>
              </a:spcBef>
            </a:pPr>
            <a:r>
              <a:rPr lang="en-US" sz="3600" dirty="0">
                <a:latin typeface="Arial"/>
                <a:cs typeface="Arial"/>
              </a:rPr>
              <a:t>Richmond Wellness Trail survey presentation</a:t>
            </a:r>
          </a:p>
          <a:p>
            <a:pPr marL="305435" indent="-305435">
              <a:spcBef>
                <a:spcPts val="20"/>
              </a:spcBef>
            </a:pPr>
            <a:r>
              <a:rPr lang="en-US" sz="3600" dirty="0">
                <a:latin typeface="Arial"/>
                <a:cs typeface="Arial"/>
              </a:rPr>
              <a:t>Know Your Rights Training </a:t>
            </a:r>
          </a:p>
          <a:p>
            <a:pPr marL="305435" indent="-305435"/>
            <a:endParaRPr lang="en-US" sz="3600" dirty="0">
              <a:highlight>
                <a:srgbClr val="FFFF00"/>
              </a:highlight>
              <a:latin typeface="Arial"/>
              <a:cs typeface="Aria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152400" y="190500"/>
            <a:ext cx="9382125" cy="646331"/>
          </a:xfrm>
          <a:prstGeom prst="rect">
            <a:avLst/>
          </a:prstGeom>
          <a:noFill/>
        </p:spPr>
        <p:txBody>
          <a:bodyPr wrap="square" rtlCol="0">
            <a:spAutoFit/>
          </a:bodyPr>
          <a:lstStyle/>
          <a:p>
            <a:r>
              <a:rPr lang="en-US" sz="3600" b="1">
                <a:solidFill>
                  <a:schemeClr val="bg1"/>
                </a:solidFill>
                <a:latin typeface="Myriad Pro" panose="020B0503030403020204"/>
              </a:rPr>
              <a:t>Committee Business Items for Discussion</a:t>
            </a:r>
          </a:p>
        </p:txBody>
      </p:sp>
    </p:spTree>
    <p:extLst>
      <p:ext uri="{BB962C8B-B14F-4D97-AF65-F5344CB8AC3E}">
        <p14:creationId xmlns:p14="http://schemas.microsoft.com/office/powerpoint/2010/main" val="3787884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646331"/>
          </a:xfrm>
          <a:prstGeom prst="rect">
            <a:avLst/>
          </a:prstGeom>
          <a:noFill/>
        </p:spPr>
        <p:txBody>
          <a:bodyPr wrap="square" lIns="91440" tIns="45720" rIns="91440" bIns="45720" rtlCol="0" anchor="t">
            <a:spAutoFit/>
          </a:bodyPr>
          <a:lstStyle/>
          <a:p>
            <a:r>
              <a:rPr lang="en-US" sz="3600" b="1">
                <a:solidFill>
                  <a:schemeClr val="bg1"/>
                </a:solidFill>
                <a:latin typeface="Myriad Pro" panose="020B0503030403020204"/>
              </a:rPr>
              <a:t>Youth Fellows Update and Planning</a:t>
            </a:r>
            <a:endParaRPr lang="en-US" sz="1600">
              <a:solidFill>
                <a:schemeClr val="bg1"/>
              </a:solidFill>
            </a:endParaRPr>
          </a:p>
        </p:txBody>
      </p:sp>
      <p:sp>
        <p:nvSpPr>
          <p:cNvPr id="2" name="TextBox 1">
            <a:extLst>
              <a:ext uri="{FF2B5EF4-FFF2-40B4-BE49-F238E27FC236}">
                <a16:creationId xmlns:a16="http://schemas.microsoft.com/office/drawing/2014/main" id="{BCC25FC3-A68D-DA01-FA75-5C74FE2A9E1C}"/>
              </a:ext>
            </a:extLst>
          </p:cNvPr>
          <p:cNvSpPr txBox="1"/>
          <p:nvPr/>
        </p:nvSpPr>
        <p:spPr>
          <a:xfrm>
            <a:off x="218243" y="1198485"/>
            <a:ext cx="1175403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n-US"/>
              <a:t>Hiring Process Updates: </a:t>
            </a:r>
          </a:p>
          <a:p>
            <a:pPr marL="742950" lvl="1" indent="-285750">
              <a:buFont typeface="Courier New"/>
              <a:buChar char="o"/>
            </a:pPr>
            <a:r>
              <a:rPr lang="en-US"/>
              <a:t>We currently have </a:t>
            </a:r>
            <a:r>
              <a:rPr lang="en-US" b="1">
                <a:solidFill>
                  <a:srgbClr val="FF0000"/>
                </a:solidFill>
              </a:rPr>
              <a:t>3</a:t>
            </a:r>
            <a:r>
              <a:rPr lang="en-US"/>
              <a:t> youth fellow positions still open. </a:t>
            </a:r>
          </a:p>
          <a:p>
            <a:pPr marL="742950" lvl="1" indent="-285750">
              <a:buFont typeface="Courier New"/>
              <a:buChar char="o"/>
            </a:pPr>
            <a:r>
              <a:rPr lang="en-US"/>
              <a:t>The Youth Fellow Project Manager will continue actively recruiting and interviewing till the 3 remaining youth fellow positions get filled.</a:t>
            </a:r>
          </a:p>
          <a:p>
            <a:pPr marL="742950" lvl="1" indent="-285750">
              <a:buFont typeface="Courier New"/>
              <a:buChar char="o"/>
            </a:pPr>
            <a:r>
              <a:rPr lang="en-US"/>
              <a:t>Please continue to share the Youth Fellow Flyer with friends and family. </a:t>
            </a:r>
          </a:p>
          <a:p>
            <a:pPr marL="742950" lvl="1" indent="-285750">
              <a:buFont typeface="Courier New"/>
              <a:buChar char="o"/>
            </a:pPr>
            <a:r>
              <a:rPr lang="en-US"/>
              <a:t>Eligibility Requirements:</a:t>
            </a:r>
          </a:p>
          <a:p>
            <a:pPr marL="1200150" lvl="2" indent="-285750">
              <a:buFont typeface="Courier New"/>
              <a:buChar char="o"/>
            </a:pPr>
            <a:r>
              <a:rPr lang="en-US"/>
              <a:t>Be between 16 and 24 years of age.</a:t>
            </a:r>
          </a:p>
          <a:p>
            <a:pPr marL="1200150" lvl="2" indent="-285750">
              <a:buFont typeface="Courier New"/>
              <a:buChar char="o"/>
            </a:pPr>
            <a:r>
              <a:rPr lang="en-US"/>
              <a:t>Live, work, or study in the Iron Triangle, Santa Fe, or Coronado Neighborhoods or be a Richmond Resident. But priority is given to those who live within the three project neighborhoods.</a:t>
            </a:r>
          </a:p>
        </p:txBody>
      </p:sp>
      <p:sp>
        <p:nvSpPr>
          <p:cNvPr id="5" name="TextBox 4">
            <a:extLst>
              <a:ext uri="{FF2B5EF4-FFF2-40B4-BE49-F238E27FC236}">
                <a16:creationId xmlns:a16="http://schemas.microsoft.com/office/drawing/2014/main" id="{AFBF594C-69B8-E958-71C2-048506474DFD}"/>
              </a:ext>
            </a:extLst>
          </p:cNvPr>
          <p:cNvSpPr txBox="1"/>
          <p:nvPr/>
        </p:nvSpPr>
        <p:spPr>
          <a:xfrm>
            <a:off x="218244" y="3906174"/>
            <a:ext cx="1185760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n-US"/>
              <a:t>Youth Fellows Outreach Request Form: </a:t>
            </a:r>
          </a:p>
          <a:p>
            <a:pPr marL="742950" lvl="1" indent="-285750">
              <a:buFont typeface="Courier New"/>
              <a:buChar char="o"/>
            </a:pPr>
            <a:r>
              <a:rPr lang="en-US"/>
              <a:t>As the start of the Youth Fellow Program approaches as a project lead or partner it is important to start thinking of the different ways our Richmond Rising Youth Fellows can get involved with your projects. </a:t>
            </a:r>
          </a:p>
          <a:p>
            <a:pPr marL="742950" lvl="1" indent="-285750">
              <a:buFont typeface="Courier New"/>
              <a:buChar char="o"/>
            </a:pPr>
            <a:r>
              <a:rPr lang="en-US"/>
              <a:t>Since the Youth Fellow Program is part of our Community Engagement Plan we want to get our youth fellows involved in all things Richmond Rising.</a:t>
            </a:r>
          </a:p>
          <a:p>
            <a:pPr marL="1200150" lvl="2" indent="-285750">
              <a:buFont typeface="Courier New"/>
              <a:buChar char="o"/>
            </a:pPr>
            <a:r>
              <a:rPr lang="en-US"/>
              <a:t>This means that you will get the opportunity to request youth fellows throughout the year to help be part of your Richmond Rising projects.</a:t>
            </a:r>
          </a:p>
          <a:p>
            <a:pPr marL="1200150" lvl="2" indent="-285750">
              <a:buFont typeface="Courier New"/>
              <a:buChar char="o"/>
            </a:pPr>
            <a:r>
              <a:rPr lang="en-US"/>
              <a:t>Please keep the following in mind when making a request: Make sure the task you are requesting the youth fellows for align with a Richmond Rising project per our TCC guidelines. </a:t>
            </a:r>
          </a:p>
          <a:p>
            <a:pPr marL="1200150" lvl="2" indent="-285750">
              <a:buFont typeface="Courier New"/>
              <a:buChar char="o"/>
            </a:pPr>
            <a:endParaRPr lang="en-US"/>
          </a:p>
        </p:txBody>
      </p:sp>
    </p:spTree>
    <p:extLst>
      <p:ext uri="{BB962C8B-B14F-4D97-AF65-F5344CB8AC3E}">
        <p14:creationId xmlns:p14="http://schemas.microsoft.com/office/powerpoint/2010/main" val="2047995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55AA6-D63E-5E81-5AED-0F49753076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F365DE-0B8E-B804-1F28-031FF5B0F4C8}"/>
              </a:ext>
            </a:extLst>
          </p:cNvPr>
          <p:cNvSpPr txBox="1"/>
          <p:nvPr/>
        </p:nvSpPr>
        <p:spPr>
          <a:xfrm>
            <a:off x="323850" y="304800"/>
            <a:ext cx="8334375" cy="646331"/>
          </a:xfrm>
          <a:prstGeom prst="rect">
            <a:avLst/>
          </a:prstGeom>
          <a:noFill/>
        </p:spPr>
        <p:txBody>
          <a:bodyPr wrap="square" lIns="91440" tIns="45720" rIns="91440" bIns="45720" rtlCol="0" anchor="t">
            <a:spAutoFit/>
          </a:bodyPr>
          <a:lstStyle/>
          <a:p>
            <a:r>
              <a:rPr lang="en-US" sz="3600" b="1">
                <a:solidFill>
                  <a:schemeClr val="bg1"/>
                </a:solidFill>
                <a:latin typeface="Myriad Pro" panose="020B0503030403020204"/>
              </a:rPr>
              <a:t>Youth Fellows Update and Planning</a:t>
            </a:r>
            <a:endParaRPr lang="en-US" sz="1600">
              <a:solidFill>
                <a:schemeClr val="bg1"/>
              </a:solidFill>
            </a:endParaRPr>
          </a:p>
        </p:txBody>
      </p:sp>
      <p:sp>
        <p:nvSpPr>
          <p:cNvPr id="2" name="TextBox 1">
            <a:extLst>
              <a:ext uri="{FF2B5EF4-FFF2-40B4-BE49-F238E27FC236}">
                <a16:creationId xmlns:a16="http://schemas.microsoft.com/office/drawing/2014/main" id="{A6EBF483-3E4A-4B80-074B-87A0748E1A9B}"/>
              </a:ext>
            </a:extLst>
          </p:cNvPr>
          <p:cNvSpPr txBox="1"/>
          <p:nvPr/>
        </p:nvSpPr>
        <p:spPr>
          <a:xfrm>
            <a:off x="218243" y="1198485"/>
            <a:ext cx="1175403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n-US"/>
              <a:t>What are some tasks you can request the Youth Fellows for? </a:t>
            </a:r>
          </a:p>
          <a:p>
            <a:pPr marL="742950" lvl="1" indent="-285750">
              <a:buFont typeface="Courier New"/>
              <a:buChar char="o"/>
            </a:pPr>
            <a:r>
              <a:rPr lang="en-US">
                <a:ea typeface="+mn-lt"/>
                <a:cs typeface="+mn-lt"/>
              </a:rPr>
              <a:t>Outreach/ informational tabling assistance</a:t>
            </a:r>
          </a:p>
          <a:p>
            <a:pPr marL="742950" lvl="1" indent="-285750">
              <a:buFont typeface="Courier New"/>
              <a:buChar char="o"/>
            </a:pPr>
            <a:r>
              <a:rPr lang="en-US">
                <a:ea typeface="+mn-lt"/>
                <a:cs typeface="+mn-lt"/>
              </a:rPr>
              <a:t>Assist at a station during an event</a:t>
            </a:r>
          </a:p>
          <a:p>
            <a:pPr marL="742950" lvl="1" indent="-285750">
              <a:buFont typeface="Courier New"/>
              <a:buChar char="o"/>
            </a:pPr>
            <a:r>
              <a:rPr lang="en-US">
                <a:ea typeface="+mn-lt"/>
                <a:cs typeface="+mn-lt"/>
              </a:rPr>
              <a:t>Assist during a bike ride event</a:t>
            </a:r>
          </a:p>
          <a:p>
            <a:pPr marL="742950" lvl="1" indent="-285750">
              <a:buFont typeface="Courier New"/>
              <a:buChar char="o"/>
            </a:pPr>
            <a:r>
              <a:rPr lang="en-US">
                <a:ea typeface="+mn-lt"/>
                <a:cs typeface="+mn-lt"/>
              </a:rPr>
              <a:t>Resident interviews/surveys for outreach purposes</a:t>
            </a:r>
          </a:p>
          <a:p>
            <a:pPr marL="742950" lvl="1" indent="-285750">
              <a:buFont typeface="Courier New"/>
              <a:buChar char="o"/>
            </a:pPr>
            <a:r>
              <a:rPr lang="en-US">
                <a:ea typeface="+mn-lt"/>
                <a:cs typeface="+mn-lt"/>
              </a:rPr>
              <a:t>Assistance with a social media post</a:t>
            </a:r>
          </a:p>
          <a:p>
            <a:pPr marL="742950" lvl="1" indent="-285750">
              <a:buFont typeface="Courier New"/>
              <a:buChar char="o"/>
            </a:pPr>
            <a:r>
              <a:rPr lang="en-US">
                <a:ea typeface="+mn-lt"/>
                <a:cs typeface="+mn-lt"/>
              </a:rPr>
              <a:t>Attend a community meeting</a:t>
            </a:r>
            <a:endParaRPr lang="en-US"/>
          </a:p>
        </p:txBody>
      </p:sp>
      <p:sp>
        <p:nvSpPr>
          <p:cNvPr id="7" name="TextBox 6">
            <a:extLst>
              <a:ext uri="{FF2B5EF4-FFF2-40B4-BE49-F238E27FC236}">
                <a16:creationId xmlns:a16="http://schemas.microsoft.com/office/drawing/2014/main" id="{7A23438D-5463-C71E-319B-7EF1C49A70A6}"/>
              </a:ext>
            </a:extLst>
          </p:cNvPr>
          <p:cNvSpPr txBox="1"/>
          <p:nvPr/>
        </p:nvSpPr>
        <p:spPr>
          <a:xfrm>
            <a:off x="218243" y="5504154"/>
            <a:ext cx="1175403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n-US"/>
              <a:t>When are partners expected to receive access to the Youth Fellows Outreach Request Form:</a:t>
            </a:r>
          </a:p>
          <a:p>
            <a:pPr marL="742950" lvl="1" indent="-285750">
              <a:buFont typeface="Courier New"/>
              <a:buChar char="o"/>
            </a:pPr>
            <a:r>
              <a:rPr lang="en-US"/>
              <a:t>I will be sharing the form during April's CSC meeting.</a:t>
            </a:r>
          </a:p>
          <a:p>
            <a:pPr marL="742950" lvl="1" indent="-285750">
              <a:buFont typeface="Wingdings"/>
              <a:buChar char="q"/>
            </a:pPr>
            <a:endParaRPr lang="en-US"/>
          </a:p>
        </p:txBody>
      </p:sp>
      <p:sp>
        <p:nvSpPr>
          <p:cNvPr id="8" name="TextBox 7">
            <a:extLst>
              <a:ext uri="{FF2B5EF4-FFF2-40B4-BE49-F238E27FC236}">
                <a16:creationId xmlns:a16="http://schemas.microsoft.com/office/drawing/2014/main" id="{F3ADFAFD-A863-F9FB-B759-853199709538}"/>
              </a:ext>
            </a:extLst>
          </p:cNvPr>
          <p:cNvSpPr txBox="1"/>
          <p:nvPr/>
        </p:nvSpPr>
        <p:spPr>
          <a:xfrm>
            <a:off x="218243" y="3351320"/>
            <a:ext cx="1175403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n-US"/>
              <a:t>Other things to consider when making a request:</a:t>
            </a:r>
          </a:p>
          <a:p>
            <a:pPr marL="742950" lvl="1" indent="-285750">
              <a:buFont typeface="Courier New"/>
              <a:buChar char="o"/>
            </a:pPr>
            <a:r>
              <a:rPr lang="en-US">
                <a:solidFill>
                  <a:srgbClr val="000000"/>
                </a:solidFill>
                <a:ea typeface="+mn-lt"/>
                <a:cs typeface="+mn-lt"/>
              </a:rPr>
              <a:t>How many youth fellows will you need?</a:t>
            </a:r>
          </a:p>
          <a:p>
            <a:pPr marL="742950" lvl="1" indent="-285750">
              <a:buFont typeface="Courier New"/>
              <a:buChar char="o"/>
            </a:pPr>
            <a:r>
              <a:rPr lang="en-US">
                <a:ea typeface="+mn-lt"/>
                <a:cs typeface="+mn-lt"/>
              </a:rPr>
              <a:t>Will there be a dress code the youth fellows need to follow?</a:t>
            </a:r>
          </a:p>
          <a:p>
            <a:pPr marL="742950" lvl="1" indent="-285750">
              <a:buFont typeface="Courier New"/>
              <a:buChar char="o"/>
            </a:pPr>
            <a:r>
              <a:rPr lang="en-US">
                <a:ea typeface="+mn-lt"/>
                <a:cs typeface="+mn-lt"/>
              </a:rPr>
              <a:t>Will the youth fellows need to bring any materials?</a:t>
            </a:r>
          </a:p>
          <a:p>
            <a:pPr marL="742950" lvl="1" indent="-285750">
              <a:buFont typeface="Courier New"/>
              <a:buChar char="o"/>
            </a:pPr>
            <a:r>
              <a:rPr lang="en-US">
                <a:ea typeface="+mn-lt"/>
                <a:cs typeface="+mn-lt"/>
              </a:rPr>
              <a:t>Will snacks and/ or lunch be provided?</a:t>
            </a:r>
          </a:p>
          <a:p>
            <a:pPr marL="742950" lvl="1" indent="-285750">
              <a:buFont typeface="Courier New"/>
              <a:buChar char="o"/>
            </a:pPr>
            <a:r>
              <a:rPr lang="en-US">
                <a:ea typeface="+mn-lt"/>
                <a:cs typeface="+mn-lt"/>
              </a:rPr>
              <a:t>If assistance is needed in another city will transportation be provided?</a:t>
            </a:r>
          </a:p>
          <a:p>
            <a:pPr marL="742950" lvl="1" indent="-285750">
              <a:buFont typeface="Courier New"/>
              <a:buChar char="o"/>
            </a:pPr>
            <a:r>
              <a:rPr lang="en-US">
                <a:ea typeface="+mn-lt"/>
                <a:cs typeface="+mn-lt"/>
              </a:rPr>
              <a:t>What will be the duties and responsibilities of the youth fellows.</a:t>
            </a:r>
            <a:endParaRPr lang="en-US"/>
          </a:p>
        </p:txBody>
      </p:sp>
    </p:spTree>
    <p:extLst>
      <p:ext uri="{BB962C8B-B14F-4D97-AF65-F5344CB8AC3E}">
        <p14:creationId xmlns:p14="http://schemas.microsoft.com/office/powerpoint/2010/main" val="2140257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0D623-CFEC-8A88-8C30-004799BDD89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F43F17D-E2A1-B623-8301-4647A23FB2F4}"/>
              </a:ext>
            </a:extLst>
          </p:cNvPr>
          <p:cNvSpPr txBox="1"/>
          <p:nvPr/>
        </p:nvSpPr>
        <p:spPr>
          <a:xfrm>
            <a:off x="200585" y="327212"/>
            <a:ext cx="9242051" cy="646331"/>
          </a:xfrm>
          <a:prstGeom prst="rect">
            <a:avLst/>
          </a:prstGeom>
          <a:noFill/>
        </p:spPr>
        <p:txBody>
          <a:bodyPr wrap="square" lIns="91440" tIns="45720" rIns="91440" bIns="45720" rtlCol="0" anchor="t">
            <a:spAutoFit/>
          </a:bodyPr>
          <a:lstStyle/>
          <a:p>
            <a:r>
              <a:rPr lang="en-US" sz="3600" b="1">
                <a:solidFill>
                  <a:schemeClr val="bg1"/>
                </a:solidFill>
                <a:latin typeface="Myriad Pro"/>
                <a:cs typeface="Arial"/>
              </a:rPr>
              <a:t>EBLL Logo </a:t>
            </a:r>
          </a:p>
        </p:txBody>
      </p:sp>
      <p:pic>
        <p:nvPicPr>
          <p:cNvPr id="5" name="Picture 4">
            <a:extLst>
              <a:ext uri="{FF2B5EF4-FFF2-40B4-BE49-F238E27FC236}">
                <a16:creationId xmlns:a16="http://schemas.microsoft.com/office/drawing/2014/main" id="{78CE5DE7-7079-20FC-2077-E3E457FEE177}"/>
              </a:ext>
            </a:extLst>
          </p:cNvPr>
          <p:cNvPicPr>
            <a:picLocks noChangeAspect="1"/>
          </p:cNvPicPr>
          <p:nvPr/>
        </p:nvPicPr>
        <p:blipFill>
          <a:blip r:embed="rId2"/>
          <a:stretch>
            <a:fillRect/>
          </a:stretch>
        </p:blipFill>
        <p:spPr>
          <a:xfrm>
            <a:off x="7650004" y="1226343"/>
            <a:ext cx="4107181" cy="5304236"/>
          </a:xfrm>
          <a:prstGeom prst="rect">
            <a:avLst/>
          </a:prstGeom>
        </p:spPr>
      </p:pic>
      <p:pic>
        <p:nvPicPr>
          <p:cNvPr id="7" name="Picture 6">
            <a:extLst>
              <a:ext uri="{FF2B5EF4-FFF2-40B4-BE49-F238E27FC236}">
                <a16:creationId xmlns:a16="http://schemas.microsoft.com/office/drawing/2014/main" id="{4AFAC630-7AA9-62A9-4485-E51A618280DA}"/>
              </a:ext>
            </a:extLst>
          </p:cNvPr>
          <p:cNvPicPr>
            <a:picLocks noChangeAspect="1"/>
          </p:cNvPicPr>
          <p:nvPr/>
        </p:nvPicPr>
        <p:blipFill>
          <a:blip r:embed="rId3"/>
          <a:stretch>
            <a:fillRect/>
          </a:stretch>
        </p:blipFill>
        <p:spPr>
          <a:xfrm>
            <a:off x="482203" y="4843463"/>
            <a:ext cx="7012782" cy="1445419"/>
          </a:xfrm>
          <a:prstGeom prst="rect">
            <a:avLst/>
          </a:prstGeom>
        </p:spPr>
      </p:pic>
      <p:pic>
        <p:nvPicPr>
          <p:cNvPr id="8" name="Picture 7">
            <a:extLst>
              <a:ext uri="{FF2B5EF4-FFF2-40B4-BE49-F238E27FC236}">
                <a16:creationId xmlns:a16="http://schemas.microsoft.com/office/drawing/2014/main" id="{E79520C1-72C6-D709-03CA-FF7EFC39AC11}"/>
              </a:ext>
            </a:extLst>
          </p:cNvPr>
          <p:cNvPicPr>
            <a:picLocks noChangeAspect="1"/>
          </p:cNvPicPr>
          <p:nvPr/>
        </p:nvPicPr>
        <p:blipFill>
          <a:blip r:embed="rId4"/>
          <a:stretch>
            <a:fillRect/>
          </a:stretch>
        </p:blipFill>
        <p:spPr>
          <a:xfrm>
            <a:off x="200025" y="1939528"/>
            <a:ext cx="7297340" cy="1740694"/>
          </a:xfrm>
          <a:prstGeom prst="rect">
            <a:avLst/>
          </a:prstGeom>
        </p:spPr>
      </p:pic>
    </p:spTree>
    <p:extLst>
      <p:ext uri="{BB962C8B-B14F-4D97-AF65-F5344CB8AC3E}">
        <p14:creationId xmlns:p14="http://schemas.microsoft.com/office/powerpoint/2010/main" val="2653193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98F591-1805-FF4E-0D13-1C7F3CED1D3A}"/>
              </a:ext>
            </a:extLst>
          </p:cNvPr>
          <p:cNvPicPr>
            <a:picLocks noChangeAspect="1"/>
          </p:cNvPicPr>
          <p:nvPr/>
        </p:nvPicPr>
        <p:blipFill>
          <a:blip r:embed="rId2"/>
          <a:srcRect t="14129" b="12905"/>
          <a:stretch/>
        </p:blipFill>
        <p:spPr>
          <a:xfrm>
            <a:off x="4169514" y="2706097"/>
            <a:ext cx="3198970" cy="3024730"/>
          </a:xfrm>
          <a:prstGeom prst="rect">
            <a:avLst/>
          </a:prstGeom>
        </p:spPr>
      </p:pic>
      <p:sp>
        <p:nvSpPr>
          <p:cNvPr id="3" name="TextBox 2">
            <a:extLst>
              <a:ext uri="{FF2B5EF4-FFF2-40B4-BE49-F238E27FC236}">
                <a16:creationId xmlns:a16="http://schemas.microsoft.com/office/drawing/2014/main" id="{63E42E53-0157-09C6-E3CA-BA6BC1C0A0F0}"/>
              </a:ext>
            </a:extLst>
          </p:cNvPr>
          <p:cNvSpPr txBox="1"/>
          <p:nvPr/>
        </p:nvSpPr>
        <p:spPr>
          <a:xfrm>
            <a:off x="2631179" y="338667"/>
            <a:ext cx="603868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rPr>
              <a:t>Cast Your Vote!</a:t>
            </a:r>
          </a:p>
          <a:p>
            <a:pPr algn="ctr"/>
            <a:r>
              <a:rPr lang="en-US" sz="2400" b="1">
                <a:solidFill>
                  <a:schemeClr val="bg1"/>
                </a:solidFill>
              </a:rPr>
              <a:t>Help us pick the e-BBL Logo design!</a:t>
            </a:r>
            <a:endParaRPr lang="en-US" sz="2400">
              <a:solidFill>
                <a:schemeClr val="bg1"/>
              </a:solidFill>
            </a:endParaRPr>
          </a:p>
        </p:txBody>
      </p:sp>
      <p:sp>
        <p:nvSpPr>
          <p:cNvPr id="5" name="TextBox 4">
            <a:extLst>
              <a:ext uri="{FF2B5EF4-FFF2-40B4-BE49-F238E27FC236}">
                <a16:creationId xmlns:a16="http://schemas.microsoft.com/office/drawing/2014/main" id="{19E8A9BB-1DD4-C7EA-2C6E-2EB3B4A6EAFF}"/>
              </a:ext>
            </a:extLst>
          </p:cNvPr>
          <p:cNvSpPr txBox="1"/>
          <p:nvPr/>
        </p:nvSpPr>
        <p:spPr>
          <a:xfrm>
            <a:off x="2618153" y="6434666"/>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29EC9192-EBA0-D66E-96E6-C55C0D24A5A6}"/>
              </a:ext>
            </a:extLst>
          </p:cNvPr>
          <p:cNvSpPr txBox="1"/>
          <p:nvPr/>
        </p:nvSpPr>
        <p:spPr>
          <a:xfrm>
            <a:off x="833641" y="1914769"/>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AC9D3E6E-6CC4-A64F-4C53-F289499FF22B}"/>
              </a:ext>
            </a:extLst>
          </p:cNvPr>
          <p:cNvSpPr txBox="1"/>
          <p:nvPr/>
        </p:nvSpPr>
        <p:spPr>
          <a:xfrm>
            <a:off x="3334564" y="4806461"/>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3" name="TextBox 12">
            <a:extLst>
              <a:ext uri="{FF2B5EF4-FFF2-40B4-BE49-F238E27FC236}">
                <a16:creationId xmlns:a16="http://schemas.microsoft.com/office/drawing/2014/main" id="{588204C0-13EE-5C61-8E4D-FB9C003CAD93}"/>
              </a:ext>
            </a:extLst>
          </p:cNvPr>
          <p:cNvSpPr txBox="1"/>
          <p:nvPr/>
        </p:nvSpPr>
        <p:spPr>
          <a:xfrm>
            <a:off x="3900099" y="5993939"/>
            <a:ext cx="37375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https://forms.gle/fu8cwgYpKGtqp5137</a:t>
            </a:r>
          </a:p>
        </p:txBody>
      </p:sp>
      <p:sp>
        <p:nvSpPr>
          <p:cNvPr id="6" name="TextBox 5">
            <a:extLst>
              <a:ext uri="{FF2B5EF4-FFF2-40B4-BE49-F238E27FC236}">
                <a16:creationId xmlns:a16="http://schemas.microsoft.com/office/drawing/2014/main" id="{894A85E1-4DE8-9835-4F92-026923DDB1E3}"/>
              </a:ext>
            </a:extLst>
          </p:cNvPr>
          <p:cNvSpPr txBox="1"/>
          <p:nvPr/>
        </p:nvSpPr>
        <p:spPr>
          <a:xfrm>
            <a:off x="3295487" y="1543538"/>
            <a:ext cx="494453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rgbClr val="1A3260"/>
                </a:solidFill>
              </a:rPr>
              <a:t>Scan me or visit the URL below.</a:t>
            </a:r>
          </a:p>
          <a:p>
            <a:pPr algn="ctr"/>
            <a:r>
              <a:rPr lang="en-US" sz="2400" err="1">
                <a:solidFill>
                  <a:srgbClr val="1A3260"/>
                </a:solidFill>
              </a:rPr>
              <a:t>Escaneame</a:t>
            </a:r>
            <a:r>
              <a:rPr lang="en-US" sz="2400">
                <a:solidFill>
                  <a:srgbClr val="1A3260"/>
                </a:solidFill>
              </a:rPr>
              <a:t> o </a:t>
            </a:r>
            <a:r>
              <a:rPr lang="en-US" sz="2400" err="1">
                <a:solidFill>
                  <a:srgbClr val="1A3260"/>
                </a:solidFill>
              </a:rPr>
              <a:t>visita</a:t>
            </a:r>
            <a:r>
              <a:rPr lang="en-US" sz="2400">
                <a:solidFill>
                  <a:srgbClr val="1A3260"/>
                </a:solidFill>
              </a:rPr>
              <a:t> </a:t>
            </a:r>
            <a:r>
              <a:rPr lang="en-US" sz="2400" err="1">
                <a:solidFill>
                  <a:srgbClr val="1A3260"/>
                </a:solidFill>
              </a:rPr>
              <a:t>el</a:t>
            </a:r>
            <a:r>
              <a:rPr lang="en-US" sz="2400">
                <a:solidFill>
                  <a:srgbClr val="1A3260"/>
                </a:solidFill>
              </a:rPr>
              <a:t> enlace </a:t>
            </a:r>
            <a:r>
              <a:rPr lang="en-US" sz="2400" err="1">
                <a:solidFill>
                  <a:srgbClr val="1A3260"/>
                </a:solidFill>
              </a:rPr>
              <a:t>abajo</a:t>
            </a:r>
            <a:r>
              <a:rPr lang="en-US" sz="2400">
                <a:solidFill>
                  <a:srgbClr val="1A3260"/>
                </a:solidFill>
              </a:rPr>
              <a:t>.</a:t>
            </a:r>
          </a:p>
        </p:txBody>
      </p:sp>
    </p:spTree>
    <p:extLst>
      <p:ext uri="{BB962C8B-B14F-4D97-AF65-F5344CB8AC3E}">
        <p14:creationId xmlns:p14="http://schemas.microsoft.com/office/powerpoint/2010/main" val="4064895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939492" cy="646331"/>
          </a:xfrm>
          <a:prstGeom prst="rect">
            <a:avLst/>
          </a:prstGeom>
          <a:noFill/>
        </p:spPr>
        <p:txBody>
          <a:bodyPr wrap="square" lIns="91440" tIns="45720" rIns="91440" bIns="45720" rtlCol="0" anchor="t">
            <a:spAutoFit/>
          </a:bodyPr>
          <a:lstStyle/>
          <a:p>
            <a:r>
              <a:rPr lang="en-US" sz="3600" b="1">
                <a:solidFill>
                  <a:schemeClr val="bg1"/>
                </a:solidFill>
                <a:latin typeface="Myriad Pro" panose="020B0503030403020204"/>
              </a:rPr>
              <a:t>Neighborhood Complete Streets Update</a:t>
            </a:r>
            <a:endParaRPr lang="en-US" sz="1600">
              <a:solidFill>
                <a:schemeClr val="bg1"/>
              </a:solidFill>
            </a:endParaRPr>
          </a:p>
        </p:txBody>
      </p:sp>
    </p:spTree>
    <p:extLst>
      <p:ext uri="{BB962C8B-B14F-4D97-AF65-F5344CB8AC3E}">
        <p14:creationId xmlns:p14="http://schemas.microsoft.com/office/powerpoint/2010/main" val="1715754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6284D-9DC4-C442-B00E-53C2640A3C7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1A71E09-B965-C145-436F-94EB293DB45D}"/>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highlight>
                <a:srgbClr val="FFFF00"/>
              </a:highlight>
              <a:latin typeface="Century Gothic"/>
            </a:endParaRPr>
          </a:p>
        </p:txBody>
      </p:sp>
      <p:sp>
        <p:nvSpPr>
          <p:cNvPr id="3" name="TextBox 2">
            <a:extLst>
              <a:ext uri="{FF2B5EF4-FFF2-40B4-BE49-F238E27FC236}">
                <a16:creationId xmlns:a16="http://schemas.microsoft.com/office/drawing/2014/main" id="{2D996257-146E-3D7D-77F6-A50DEB7BF8F5}"/>
              </a:ext>
            </a:extLst>
          </p:cNvPr>
          <p:cNvSpPr txBox="1"/>
          <p:nvPr/>
        </p:nvSpPr>
        <p:spPr>
          <a:xfrm>
            <a:off x="211792" y="394447"/>
            <a:ext cx="9869579" cy="584775"/>
          </a:xfrm>
          <a:prstGeom prst="rect">
            <a:avLst/>
          </a:prstGeom>
          <a:noFill/>
        </p:spPr>
        <p:txBody>
          <a:bodyPr wrap="square" lIns="91440" tIns="45720" rIns="91440" bIns="45720" rtlCol="0" anchor="t">
            <a:spAutoFit/>
          </a:bodyPr>
          <a:lstStyle/>
          <a:p>
            <a:r>
              <a:rPr lang="en-US" sz="3200" b="1">
                <a:solidFill>
                  <a:srgbClr val="FFFFFF"/>
                </a:solidFill>
                <a:latin typeface="Myriad Pro"/>
                <a:cs typeface="Arial"/>
              </a:rPr>
              <a:t>Richmond Wellness Trail survey presentation</a:t>
            </a:r>
          </a:p>
        </p:txBody>
      </p:sp>
    </p:spTree>
    <p:extLst>
      <p:ext uri="{BB962C8B-B14F-4D97-AF65-F5344CB8AC3E}">
        <p14:creationId xmlns:p14="http://schemas.microsoft.com/office/powerpoint/2010/main" val="1955167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4CC0B-FCE4-A47C-8D10-840F63CCAFC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744F851-8E74-68EA-3F4E-AE5B801149E6}"/>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highlight>
                <a:srgbClr val="FFFF00"/>
              </a:highlight>
              <a:latin typeface="Century Gothic"/>
            </a:endParaRPr>
          </a:p>
        </p:txBody>
      </p:sp>
      <p:sp>
        <p:nvSpPr>
          <p:cNvPr id="3" name="TextBox 2">
            <a:extLst>
              <a:ext uri="{FF2B5EF4-FFF2-40B4-BE49-F238E27FC236}">
                <a16:creationId xmlns:a16="http://schemas.microsoft.com/office/drawing/2014/main" id="{95DCD00E-1DA3-8780-B70E-A6CEE20F09E3}"/>
              </a:ext>
            </a:extLst>
          </p:cNvPr>
          <p:cNvSpPr txBox="1"/>
          <p:nvPr/>
        </p:nvSpPr>
        <p:spPr>
          <a:xfrm>
            <a:off x="323850" y="304800"/>
            <a:ext cx="8939492" cy="646331"/>
          </a:xfrm>
          <a:prstGeom prst="rect">
            <a:avLst/>
          </a:prstGeom>
          <a:noFill/>
        </p:spPr>
        <p:txBody>
          <a:bodyPr wrap="square" lIns="91440" tIns="45720" rIns="91440" bIns="45720" rtlCol="0" anchor="t">
            <a:spAutoFit/>
          </a:bodyPr>
          <a:lstStyle/>
          <a:p>
            <a:r>
              <a:rPr lang="en-US" sz="3600" b="1">
                <a:solidFill>
                  <a:schemeClr val="bg1"/>
                </a:solidFill>
                <a:latin typeface="Myriad Pro" panose="020B0503030403020204"/>
              </a:rPr>
              <a:t>Know Your Rights Training</a:t>
            </a:r>
            <a:endParaRPr lang="en-US"/>
          </a:p>
        </p:txBody>
      </p:sp>
      <p:sp>
        <p:nvSpPr>
          <p:cNvPr id="6" name="Content Placeholder 2">
            <a:extLst>
              <a:ext uri="{FF2B5EF4-FFF2-40B4-BE49-F238E27FC236}">
                <a16:creationId xmlns:a16="http://schemas.microsoft.com/office/drawing/2014/main" id="{A5A0C092-68C0-81FA-8FFD-0AF67323CBCC}"/>
              </a:ext>
            </a:extLst>
          </p:cNvPr>
          <p:cNvSpPr txBox="1">
            <a:spLocks/>
          </p:cNvSpPr>
          <p:nvPr/>
        </p:nvSpPr>
        <p:spPr>
          <a:xfrm>
            <a:off x="502103" y="1360719"/>
            <a:ext cx="11187793" cy="5148294"/>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20"/>
              </a:spcBef>
              <a:buNone/>
            </a:pPr>
            <a:r>
              <a:rPr lang="en-US" sz="4400" b="1" dirty="0">
                <a:solidFill>
                  <a:srgbClr val="3D3D3D"/>
                </a:solidFill>
                <a:latin typeface="Arial"/>
                <a:cs typeface="Arial"/>
              </a:rPr>
              <a:t>Purpose of training:</a:t>
            </a:r>
          </a:p>
          <a:p>
            <a:pPr>
              <a:spcBef>
                <a:spcPts val="20"/>
              </a:spcBef>
            </a:pPr>
            <a:r>
              <a:rPr lang="en-US" sz="4400" dirty="0">
                <a:solidFill>
                  <a:srgbClr val="3D3D3D"/>
                </a:solidFill>
                <a:latin typeface="Arial"/>
                <a:cs typeface="Arial"/>
              </a:rPr>
              <a:t>Understand constitutional rights in interactions with ICE</a:t>
            </a:r>
          </a:p>
          <a:p>
            <a:pPr>
              <a:spcBef>
                <a:spcPts val="20"/>
              </a:spcBef>
            </a:pPr>
            <a:r>
              <a:rPr lang="en-US" sz="4400" dirty="0">
                <a:solidFill>
                  <a:srgbClr val="3D3D3D"/>
                </a:solidFill>
                <a:latin typeface="Arial"/>
                <a:cs typeface="Arial"/>
              </a:rPr>
              <a:t>Understand legal requirements for ICE officers, and how best to engage</a:t>
            </a:r>
          </a:p>
          <a:p>
            <a:pPr>
              <a:spcBef>
                <a:spcPts val="20"/>
              </a:spcBef>
            </a:pPr>
            <a:r>
              <a:rPr lang="en-US" sz="4400" dirty="0">
                <a:latin typeface="Arial"/>
                <a:cs typeface="Arial"/>
              </a:rPr>
              <a:t>Understand availability of immigration support</a:t>
            </a:r>
          </a:p>
          <a:p>
            <a:pPr>
              <a:spcBef>
                <a:spcPts val="20"/>
              </a:spcBef>
            </a:pPr>
            <a:r>
              <a:rPr lang="en-US" sz="4400" b="1">
                <a:latin typeface="Arial"/>
                <a:cs typeface="Arial"/>
              </a:rPr>
              <a:t>Note</a:t>
            </a:r>
            <a:r>
              <a:rPr lang="en-US" sz="4400">
                <a:latin typeface="Arial"/>
                <a:cs typeface="Arial"/>
              </a:rPr>
              <a:t>: This training is not a substitute for legal advice on specific cases – please consult an attorney for support with ongoing legal cases.</a:t>
            </a:r>
          </a:p>
        </p:txBody>
      </p:sp>
    </p:spTree>
    <p:extLst>
      <p:ext uri="{BB962C8B-B14F-4D97-AF65-F5344CB8AC3E}">
        <p14:creationId xmlns:p14="http://schemas.microsoft.com/office/powerpoint/2010/main" val="3730760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4CC0B-FCE4-A47C-8D10-840F63CCAFC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744F851-8E74-68EA-3F4E-AE5B801149E6}"/>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highlight>
                <a:srgbClr val="FFFF00"/>
              </a:highlight>
              <a:latin typeface="Century Gothic"/>
            </a:endParaRPr>
          </a:p>
        </p:txBody>
      </p:sp>
      <p:sp>
        <p:nvSpPr>
          <p:cNvPr id="3" name="TextBox 2">
            <a:extLst>
              <a:ext uri="{FF2B5EF4-FFF2-40B4-BE49-F238E27FC236}">
                <a16:creationId xmlns:a16="http://schemas.microsoft.com/office/drawing/2014/main" id="{95DCD00E-1DA3-8780-B70E-A6CEE20F09E3}"/>
              </a:ext>
            </a:extLst>
          </p:cNvPr>
          <p:cNvSpPr txBox="1"/>
          <p:nvPr/>
        </p:nvSpPr>
        <p:spPr>
          <a:xfrm>
            <a:off x="323850" y="304800"/>
            <a:ext cx="8939492" cy="646331"/>
          </a:xfrm>
          <a:prstGeom prst="rect">
            <a:avLst/>
          </a:prstGeom>
          <a:noFill/>
        </p:spPr>
        <p:txBody>
          <a:bodyPr wrap="square" lIns="91440" tIns="45720" rIns="91440" bIns="45720" rtlCol="0" anchor="t">
            <a:spAutoFit/>
          </a:bodyPr>
          <a:lstStyle/>
          <a:p>
            <a:r>
              <a:rPr lang="en-US" sz="3600" b="1">
                <a:solidFill>
                  <a:schemeClr val="bg1"/>
                </a:solidFill>
                <a:latin typeface="Myriad Pro" panose="020B0503030403020204"/>
              </a:rPr>
              <a:t>Know Your Rights Training</a:t>
            </a:r>
            <a:endParaRPr lang="en-US"/>
          </a:p>
        </p:txBody>
      </p:sp>
      <p:sp>
        <p:nvSpPr>
          <p:cNvPr id="6" name="Content Placeholder 2">
            <a:extLst>
              <a:ext uri="{FF2B5EF4-FFF2-40B4-BE49-F238E27FC236}">
                <a16:creationId xmlns:a16="http://schemas.microsoft.com/office/drawing/2014/main" id="{A5A0C092-68C0-81FA-8FFD-0AF67323CBCC}"/>
              </a:ext>
            </a:extLst>
          </p:cNvPr>
          <p:cNvSpPr txBox="1">
            <a:spLocks/>
          </p:cNvSpPr>
          <p:nvPr/>
        </p:nvSpPr>
        <p:spPr>
          <a:xfrm>
            <a:off x="502103" y="1360719"/>
            <a:ext cx="11187793" cy="5148294"/>
          </a:xfrm>
          <a:prstGeom prst="rect">
            <a:avLst/>
          </a:prstGeom>
        </p:spPr>
        <p:txBody>
          <a:bodyPr vert="horz" lIns="91440" tIns="45720" rIns="91440" bIns="45720" rtlCol="0" anchor="t">
            <a:normAutofit fontScale="925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20"/>
              </a:spcBef>
            </a:pPr>
            <a:r>
              <a:rPr lang="en-US" sz="4400" dirty="0">
                <a:solidFill>
                  <a:srgbClr val="3D3D3D"/>
                </a:solidFill>
                <a:latin typeface="Arial"/>
                <a:cs typeface="Arial"/>
              </a:rPr>
              <a:t>Federal Administration seeking large-scale deportations, reduction/termination of Temporary Protected Status (TPS) program</a:t>
            </a:r>
          </a:p>
          <a:p>
            <a:pPr>
              <a:spcBef>
                <a:spcPts val="20"/>
              </a:spcBef>
            </a:pPr>
            <a:r>
              <a:rPr lang="en-US" sz="4400" dirty="0">
                <a:solidFill>
                  <a:srgbClr val="3D3D3D"/>
                </a:solidFill>
                <a:latin typeface="Arial"/>
                <a:cs typeface="Arial"/>
              </a:rPr>
              <a:t>Targeting sanctuary cities through withholding federal funds and increasing enforcement to compel jurisdictions to cooperate with federal immigration enforcement</a:t>
            </a:r>
            <a:endParaRPr lang="en-US" sz="4400" dirty="0">
              <a:latin typeface="Arial"/>
              <a:cs typeface="Arial"/>
            </a:endParaRPr>
          </a:p>
        </p:txBody>
      </p:sp>
    </p:spTree>
    <p:extLst>
      <p:ext uri="{BB962C8B-B14F-4D97-AF65-F5344CB8AC3E}">
        <p14:creationId xmlns:p14="http://schemas.microsoft.com/office/powerpoint/2010/main" val="416016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10000"/>
              </a:lnSpc>
            </a:pPr>
            <a:r>
              <a:rPr lang="en-US" sz="3600">
                <a:solidFill>
                  <a:schemeClr val="tx1"/>
                </a:solidFill>
                <a:latin typeface="Century Gothic"/>
              </a:rPr>
              <a:t>While Richmond Rising seeks to strengthen the economy,  improve public health and the environment – particularly in the Iron Triangle, Santa Fe and Coronado Neighborhoods, we do so with the awareness that we occupy unceded Huichin and Karkin Ohlone territory. </a:t>
            </a:r>
          </a:p>
          <a:p>
            <a:pPr>
              <a:lnSpc>
                <a:spcPct val="110000"/>
              </a:lnSpc>
            </a:pPr>
            <a:r>
              <a:rPr lang="en-US" sz="3600">
                <a:solidFill>
                  <a:schemeClr val="tx1"/>
                </a:solidFill>
                <a:latin typeface="Century Gothic"/>
              </a:rPr>
              <a:t>We acknowledge that land theft of indigenous homelands, and the dismantling of indigenous sovereignty, was done to advance colonization. </a:t>
            </a:r>
          </a:p>
          <a:p>
            <a:pPr>
              <a:lnSpc>
                <a:spcPct val="110000"/>
              </a:lnSpc>
            </a:pPr>
            <a:r>
              <a:rPr lang="en-US" sz="3600">
                <a:solidFill>
                  <a:schemeClr val="tx1"/>
                </a:solidFill>
                <a:latin typeface="Century Gothic"/>
              </a:rPr>
              <a:t>We acknowledge that capitalism and white supremacy are branches of colonization that have persisted throughout hundreds of years of oppression, are alive today, and contribute to keeping Black, Indigenous, and all other People of Color from thriving.</a:t>
            </a:r>
          </a:p>
          <a:p>
            <a:pPr>
              <a:lnSpc>
                <a:spcPct val="110000"/>
              </a:lnSpc>
            </a:pPr>
            <a:r>
              <a:rPr lang="en-US" sz="4000">
                <a:solidFill>
                  <a:schemeClr val="tx1"/>
                </a:solidFill>
                <a:latin typeface="Century Gothic"/>
              </a:rPr>
              <a:t>We further acknowledge that this country’s political economy and social institutions were built on the forced labor of African people on stolen land through violent, systematic abduction from their homelands and enslavement over hundreds of years. </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Land Acknowledgement</a:t>
            </a:r>
          </a:p>
        </p:txBody>
      </p:sp>
    </p:spTree>
    <p:extLst>
      <p:ext uri="{BB962C8B-B14F-4D97-AF65-F5344CB8AC3E}">
        <p14:creationId xmlns:p14="http://schemas.microsoft.com/office/powerpoint/2010/main" val="476992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4CC0B-FCE4-A47C-8D10-840F63CCAFC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744F851-8E74-68EA-3F4E-AE5B801149E6}"/>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highlight>
                <a:srgbClr val="FFFF00"/>
              </a:highlight>
              <a:latin typeface="Century Gothic"/>
            </a:endParaRPr>
          </a:p>
        </p:txBody>
      </p:sp>
      <p:sp>
        <p:nvSpPr>
          <p:cNvPr id="3" name="TextBox 2">
            <a:extLst>
              <a:ext uri="{FF2B5EF4-FFF2-40B4-BE49-F238E27FC236}">
                <a16:creationId xmlns:a16="http://schemas.microsoft.com/office/drawing/2014/main" id="{95DCD00E-1DA3-8780-B70E-A6CEE20F09E3}"/>
              </a:ext>
            </a:extLst>
          </p:cNvPr>
          <p:cNvSpPr txBox="1"/>
          <p:nvPr/>
        </p:nvSpPr>
        <p:spPr>
          <a:xfrm>
            <a:off x="323850" y="304800"/>
            <a:ext cx="8939492" cy="646331"/>
          </a:xfrm>
          <a:prstGeom prst="rect">
            <a:avLst/>
          </a:prstGeom>
          <a:noFill/>
        </p:spPr>
        <p:txBody>
          <a:bodyPr wrap="square" lIns="91440" tIns="45720" rIns="91440" bIns="45720" rtlCol="0" anchor="t">
            <a:spAutoFit/>
          </a:bodyPr>
          <a:lstStyle/>
          <a:p>
            <a:r>
              <a:rPr lang="en-US" sz="3600" b="1" dirty="0">
                <a:solidFill>
                  <a:schemeClr val="bg1"/>
                </a:solidFill>
                <a:latin typeface="Myriad Pro" panose="020B0503030403020204"/>
              </a:rPr>
              <a:t>California Protections</a:t>
            </a:r>
            <a:endParaRPr lang="en-US" dirty="0"/>
          </a:p>
        </p:txBody>
      </p:sp>
      <p:sp>
        <p:nvSpPr>
          <p:cNvPr id="6" name="Content Placeholder 2">
            <a:extLst>
              <a:ext uri="{FF2B5EF4-FFF2-40B4-BE49-F238E27FC236}">
                <a16:creationId xmlns:a16="http://schemas.microsoft.com/office/drawing/2014/main" id="{A5A0C092-68C0-81FA-8FFD-0AF67323CBCC}"/>
              </a:ext>
            </a:extLst>
          </p:cNvPr>
          <p:cNvSpPr txBox="1">
            <a:spLocks/>
          </p:cNvSpPr>
          <p:nvPr/>
        </p:nvSpPr>
        <p:spPr>
          <a:xfrm>
            <a:off x="502103" y="1360719"/>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20"/>
              </a:spcBef>
            </a:pPr>
            <a:r>
              <a:rPr lang="en-US" sz="4400" dirty="0">
                <a:latin typeface="Arial"/>
                <a:cs typeface="Arial"/>
              </a:rPr>
              <a:t>California Values Act (SB 54) signed in 2017 and prohibits local agencies from assisting Federal immigration enforcement (except for serious crimes)</a:t>
            </a:r>
          </a:p>
          <a:p>
            <a:pPr lvl="3">
              <a:spcBef>
                <a:spcPts val="20"/>
              </a:spcBef>
            </a:pPr>
            <a:r>
              <a:rPr lang="en-US" sz="3800">
                <a:latin typeface="Arial"/>
                <a:cs typeface="Arial"/>
              </a:rPr>
              <a:t>Restricts ICE access to local jails, bars extended detention for minor infractions without a judicial warrant.</a:t>
            </a:r>
          </a:p>
        </p:txBody>
      </p:sp>
    </p:spTree>
    <p:extLst>
      <p:ext uri="{BB962C8B-B14F-4D97-AF65-F5344CB8AC3E}">
        <p14:creationId xmlns:p14="http://schemas.microsoft.com/office/powerpoint/2010/main" val="2037979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4CC0B-FCE4-A47C-8D10-840F63CCAFC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744F851-8E74-68EA-3F4E-AE5B801149E6}"/>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highlight>
                <a:srgbClr val="FFFF00"/>
              </a:highlight>
              <a:latin typeface="Century Gothic"/>
            </a:endParaRPr>
          </a:p>
        </p:txBody>
      </p:sp>
      <p:sp>
        <p:nvSpPr>
          <p:cNvPr id="3" name="TextBox 2">
            <a:extLst>
              <a:ext uri="{FF2B5EF4-FFF2-40B4-BE49-F238E27FC236}">
                <a16:creationId xmlns:a16="http://schemas.microsoft.com/office/drawing/2014/main" id="{95DCD00E-1DA3-8780-B70E-A6CEE20F09E3}"/>
              </a:ext>
            </a:extLst>
          </p:cNvPr>
          <p:cNvSpPr txBox="1"/>
          <p:nvPr/>
        </p:nvSpPr>
        <p:spPr>
          <a:xfrm>
            <a:off x="323850" y="304800"/>
            <a:ext cx="8939492" cy="646331"/>
          </a:xfrm>
          <a:prstGeom prst="rect">
            <a:avLst/>
          </a:prstGeom>
          <a:noFill/>
        </p:spPr>
        <p:txBody>
          <a:bodyPr wrap="square" lIns="91440" tIns="45720" rIns="91440" bIns="45720" rtlCol="0" anchor="t">
            <a:spAutoFit/>
          </a:bodyPr>
          <a:lstStyle/>
          <a:p>
            <a:r>
              <a:rPr lang="en-US" sz="3600" b="1" dirty="0">
                <a:solidFill>
                  <a:schemeClr val="bg1"/>
                </a:solidFill>
                <a:latin typeface="Myriad Pro" panose="020B0503030403020204"/>
              </a:rPr>
              <a:t>City of Richmond</a:t>
            </a:r>
            <a:endParaRPr lang="en-US" dirty="0"/>
          </a:p>
        </p:txBody>
      </p:sp>
      <p:sp>
        <p:nvSpPr>
          <p:cNvPr id="6" name="Content Placeholder 2">
            <a:extLst>
              <a:ext uri="{FF2B5EF4-FFF2-40B4-BE49-F238E27FC236}">
                <a16:creationId xmlns:a16="http://schemas.microsoft.com/office/drawing/2014/main" id="{A5A0C092-68C0-81FA-8FFD-0AF67323CBCC}"/>
              </a:ext>
            </a:extLst>
          </p:cNvPr>
          <p:cNvSpPr txBox="1">
            <a:spLocks/>
          </p:cNvSpPr>
          <p:nvPr/>
        </p:nvSpPr>
        <p:spPr>
          <a:xfrm>
            <a:off x="502103" y="1360719"/>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20"/>
              </a:spcBef>
            </a:pPr>
            <a:endParaRPr lang="en-US" sz="4200" dirty="0">
              <a:latin typeface="Arial"/>
              <a:cs typeface="Arial"/>
            </a:endParaRPr>
          </a:p>
        </p:txBody>
      </p:sp>
      <p:sp>
        <p:nvSpPr>
          <p:cNvPr id="5" name="Content Placeholder 2">
            <a:extLst>
              <a:ext uri="{FF2B5EF4-FFF2-40B4-BE49-F238E27FC236}">
                <a16:creationId xmlns:a16="http://schemas.microsoft.com/office/drawing/2014/main" id="{969FA350-F0CE-E408-6DE8-3398FB169EAF}"/>
              </a:ext>
            </a:extLst>
          </p:cNvPr>
          <p:cNvSpPr txBox="1">
            <a:spLocks/>
          </p:cNvSpPr>
          <p:nvPr/>
        </p:nvSpPr>
        <p:spPr>
          <a:xfrm>
            <a:off x="654503" y="1513119"/>
            <a:ext cx="11187793" cy="5148294"/>
          </a:xfrm>
          <a:prstGeom prst="rect">
            <a:avLst/>
          </a:prstGeom>
        </p:spPr>
        <p:txBody>
          <a:bodyPr vert="horz" lIns="91440" tIns="45720" rIns="91440" bIns="45720" rtlCol="0" anchor="t">
            <a:normAutofit fontScale="8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20"/>
              </a:spcBef>
            </a:pPr>
            <a:r>
              <a:rPr lang="en-US" sz="4400" b="1">
                <a:latin typeface="Arial"/>
                <a:cs typeface="Arial"/>
              </a:rPr>
              <a:t>Sanctuary City Policy</a:t>
            </a:r>
            <a:r>
              <a:rPr lang="en-US" sz="4400" dirty="0">
                <a:latin typeface="Arial"/>
                <a:cs typeface="Arial"/>
              </a:rPr>
              <a:t>: Prohibits any City Department or contractor from collecting and sharing data with ICE </a:t>
            </a:r>
          </a:p>
          <a:p>
            <a:pPr>
              <a:spcBef>
                <a:spcPts val="20"/>
              </a:spcBef>
            </a:pPr>
            <a:r>
              <a:rPr lang="en-US" sz="4400" dirty="0">
                <a:latin typeface="Arial"/>
                <a:cs typeface="Arial"/>
              </a:rPr>
              <a:t>Feb 2</a:t>
            </a:r>
            <a:r>
              <a:rPr lang="en-US" sz="4400" baseline="30000" dirty="0">
                <a:latin typeface="Arial"/>
                <a:cs typeface="Arial"/>
              </a:rPr>
              <a:t>nd</a:t>
            </a:r>
            <a:r>
              <a:rPr lang="en-US" sz="4400" dirty="0">
                <a:latin typeface="Arial"/>
                <a:cs typeface="Arial"/>
              </a:rPr>
              <a:t>: </a:t>
            </a:r>
            <a:r>
              <a:rPr lang="en-US" sz="4400" b="1">
                <a:latin typeface="Arial"/>
                <a:cs typeface="Arial"/>
              </a:rPr>
              <a:t>RPD Statement</a:t>
            </a:r>
            <a:r>
              <a:rPr lang="en-US" sz="4400" dirty="0">
                <a:latin typeface="Arial"/>
                <a:cs typeface="Arial"/>
              </a:rPr>
              <a:t>: </a:t>
            </a:r>
            <a:r>
              <a:rPr lang="en-US" sz="4400" i="1" dirty="0">
                <a:latin typeface="Arial"/>
                <a:cs typeface="Arial"/>
              </a:rPr>
              <a:t>We will never question a persons immigration status, and we do not detain individuals for civil immigration violations. </a:t>
            </a:r>
            <a:r>
              <a:rPr lang="en-US" sz="4400" b="1" i="1" dirty="0">
                <a:latin typeface="Arial"/>
                <a:cs typeface="Arial"/>
              </a:rPr>
              <a:t>We DO NOT participate in ICE raids or assist in federal immigration enforcement</a:t>
            </a:r>
            <a:r>
              <a:rPr lang="en-US" sz="4400" b="1" dirty="0">
                <a:latin typeface="Arial"/>
                <a:cs typeface="Arial"/>
              </a:rPr>
              <a:t>.</a:t>
            </a:r>
            <a:r>
              <a:rPr lang="en-US" sz="4400" b="1" i="1" dirty="0">
                <a:solidFill>
                  <a:srgbClr val="313131"/>
                </a:solidFill>
                <a:effectLst/>
                <a:latin typeface="PT Serif" panose="020A0603040505020204" pitchFamily="18" charset="77"/>
              </a:rPr>
              <a:t> </a:t>
            </a:r>
            <a:endParaRPr lang="en-US" sz="4400" b="1" dirty="0">
              <a:latin typeface="Arial"/>
              <a:cs typeface="Arial"/>
            </a:endParaRPr>
          </a:p>
          <a:p>
            <a:pPr>
              <a:spcBef>
                <a:spcPts val="20"/>
              </a:spcBef>
            </a:pPr>
            <a:r>
              <a:rPr lang="en-US" sz="4400" dirty="0">
                <a:latin typeface="Arial"/>
                <a:cs typeface="Arial"/>
              </a:rPr>
              <a:t>March 4</a:t>
            </a:r>
            <a:r>
              <a:rPr lang="en-US" sz="4400" baseline="30000" dirty="0">
                <a:latin typeface="Arial"/>
                <a:cs typeface="Arial"/>
              </a:rPr>
              <a:t>th</a:t>
            </a:r>
            <a:r>
              <a:rPr lang="en-US" sz="4400" dirty="0">
                <a:latin typeface="Arial"/>
                <a:cs typeface="Arial"/>
              </a:rPr>
              <a:t>: Council approved $1M </a:t>
            </a:r>
            <a:r>
              <a:rPr lang="en-US" sz="4400" i="0" dirty="0">
                <a:solidFill>
                  <a:srgbClr val="202124"/>
                </a:solidFill>
                <a:effectLst/>
                <a:latin typeface="Arial" panose="020B0604020202020204" pitchFamily="34" charset="0"/>
              </a:rPr>
              <a:t>for immigrant legal services and public awareness campaigns</a:t>
            </a:r>
          </a:p>
          <a:p>
            <a:pPr>
              <a:spcBef>
                <a:spcPts val="20"/>
              </a:spcBef>
            </a:pPr>
            <a:endParaRPr lang="en-US" sz="4200" dirty="0">
              <a:latin typeface="Arial"/>
              <a:cs typeface="Arial"/>
            </a:endParaRPr>
          </a:p>
        </p:txBody>
      </p:sp>
    </p:spTree>
    <p:extLst>
      <p:ext uri="{BB962C8B-B14F-4D97-AF65-F5344CB8AC3E}">
        <p14:creationId xmlns:p14="http://schemas.microsoft.com/office/powerpoint/2010/main" val="2379934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4CC0B-FCE4-A47C-8D10-840F63CCAFC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744F851-8E74-68EA-3F4E-AE5B801149E6}"/>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highlight>
                <a:srgbClr val="FFFF00"/>
              </a:highlight>
              <a:latin typeface="Century Gothic"/>
            </a:endParaRPr>
          </a:p>
        </p:txBody>
      </p:sp>
      <p:sp>
        <p:nvSpPr>
          <p:cNvPr id="3" name="TextBox 2">
            <a:extLst>
              <a:ext uri="{FF2B5EF4-FFF2-40B4-BE49-F238E27FC236}">
                <a16:creationId xmlns:a16="http://schemas.microsoft.com/office/drawing/2014/main" id="{95DCD00E-1DA3-8780-B70E-A6CEE20F09E3}"/>
              </a:ext>
            </a:extLst>
          </p:cNvPr>
          <p:cNvSpPr txBox="1"/>
          <p:nvPr/>
        </p:nvSpPr>
        <p:spPr>
          <a:xfrm>
            <a:off x="323850" y="304800"/>
            <a:ext cx="8939492" cy="646331"/>
          </a:xfrm>
          <a:prstGeom prst="rect">
            <a:avLst/>
          </a:prstGeom>
          <a:noFill/>
        </p:spPr>
        <p:txBody>
          <a:bodyPr wrap="square" lIns="91440" tIns="45720" rIns="91440" bIns="45720" rtlCol="0" anchor="t">
            <a:spAutoFit/>
          </a:bodyPr>
          <a:lstStyle/>
          <a:p>
            <a:r>
              <a:rPr lang="en-US" sz="3600" b="1">
                <a:solidFill>
                  <a:schemeClr val="bg1"/>
                </a:solidFill>
                <a:latin typeface="Myriad Pro" panose="020B0503030403020204"/>
              </a:rPr>
              <a:t>Know Your Rights Training</a:t>
            </a:r>
            <a:endParaRPr lang="en-US"/>
          </a:p>
        </p:txBody>
      </p:sp>
      <p:sp>
        <p:nvSpPr>
          <p:cNvPr id="6" name="Content Placeholder 2">
            <a:extLst>
              <a:ext uri="{FF2B5EF4-FFF2-40B4-BE49-F238E27FC236}">
                <a16:creationId xmlns:a16="http://schemas.microsoft.com/office/drawing/2014/main" id="{5C07CC4E-067E-3788-0F66-992F61208403}"/>
              </a:ext>
            </a:extLst>
          </p:cNvPr>
          <p:cNvSpPr txBox="1">
            <a:spLocks/>
          </p:cNvSpPr>
          <p:nvPr/>
        </p:nvSpPr>
        <p:spPr>
          <a:xfrm>
            <a:off x="654503" y="1513119"/>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20"/>
              </a:spcBef>
              <a:buNone/>
            </a:pPr>
            <a:r>
              <a:rPr lang="en-US" sz="4400" b="1">
                <a:latin typeface="Arial"/>
                <a:cs typeface="Arial"/>
              </a:rPr>
              <a:t>Despite these laws, ICE </a:t>
            </a:r>
            <a:r>
              <a:rPr lang="en-US" sz="4400" b="1" u="sng">
                <a:latin typeface="Arial"/>
                <a:cs typeface="Arial"/>
              </a:rPr>
              <a:t>is</a:t>
            </a:r>
            <a:r>
              <a:rPr lang="en-US" sz="4400" b="1">
                <a:latin typeface="Arial"/>
                <a:cs typeface="Arial"/>
              </a:rPr>
              <a:t> allowed to legally conduct activities in the City</a:t>
            </a:r>
            <a:endParaRPr lang="en-US" sz="4200" b="1">
              <a:latin typeface="Arial"/>
              <a:cs typeface="Arial"/>
            </a:endParaRPr>
          </a:p>
        </p:txBody>
      </p:sp>
    </p:spTree>
    <p:extLst>
      <p:ext uri="{BB962C8B-B14F-4D97-AF65-F5344CB8AC3E}">
        <p14:creationId xmlns:p14="http://schemas.microsoft.com/office/powerpoint/2010/main" val="1976870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4CC0B-FCE4-A47C-8D10-840F63CCAFCB}"/>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CBAE566-32DF-BEE0-CF48-173D2A20971E}"/>
              </a:ext>
            </a:extLst>
          </p:cNvPr>
          <p:cNvSpPr txBox="1">
            <a:spLocks/>
          </p:cNvSpPr>
          <p:nvPr/>
        </p:nvSpPr>
        <p:spPr>
          <a:xfrm>
            <a:off x="654503" y="1513119"/>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20"/>
              </a:spcBef>
              <a:buNone/>
            </a:pPr>
            <a:r>
              <a:rPr lang="en-US" sz="7200" b="1" dirty="0">
                <a:latin typeface="Arial"/>
                <a:cs typeface="Arial"/>
              </a:rPr>
              <a:t>YOU HAVE RIGHTS </a:t>
            </a:r>
            <a:r>
              <a:rPr lang="en-US" sz="7200" b="1">
                <a:latin typeface="Arial"/>
                <a:cs typeface="Arial"/>
              </a:rPr>
              <a:t>- </a:t>
            </a:r>
            <a:br>
              <a:rPr lang="en-US" sz="7200" b="1" dirty="0">
                <a:latin typeface="Arial"/>
                <a:cs typeface="Arial"/>
              </a:rPr>
            </a:br>
            <a:r>
              <a:rPr lang="en-US" sz="7200" b="1" dirty="0">
                <a:latin typeface="Arial"/>
                <a:cs typeface="Arial"/>
              </a:rPr>
              <a:t>NO MATTER YOUR IMMIGRATION STATUS!</a:t>
            </a:r>
            <a:endParaRPr lang="en-US" sz="6600" b="1" dirty="0">
              <a:latin typeface="Arial"/>
              <a:cs typeface="Arial"/>
            </a:endParaRPr>
          </a:p>
        </p:txBody>
      </p:sp>
      <p:sp>
        <p:nvSpPr>
          <p:cNvPr id="2" name="TextBox 1">
            <a:extLst>
              <a:ext uri="{FF2B5EF4-FFF2-40B4-BE49-F238E27FC236}">
                <a16:creationId xmlns:a16="http://schemas.microsoft.com/office/drawing/2014/main" id="{FA6E5E7F-186D-3A26-827B-D27FB554B06E}"/>
              </a:ext>
            </a:extLst>
          </p:cNvPr>
          <p:cNvSpPr txBox="1"/>
          <p:nvPr/>
        </p:nvSpPr>
        <p:spPr>
          <a:xfrm>
            <a:off x="323850" y="304800"/>
            <a:ext cx="8939492" cy="646331"/>
          </a:xfrm>
          <a:prstGeom prst="rect">
            <a:avLst/>
          </a:prstGeom>
          <a:noFill/>
        </p:spPr>
        <p:txBody>
          <a:bodyPr wrap="square" lIns="91440" tIns="45720" rIns="91440" bIns="45720" rtlCol="0" anchor="t">
            <a:spAutoFit/>
          </a:bodyPr>
          <a:lstStyle/>
          <a:p>
            <a:r>
              <a:rPr lang="en-US" sz="3600" b="1">
                <a:solidFill>
                  <a:schemeClr val="bg1"/>
                </a:solidFill>
                <a:latin typeface="Myriad Pro" panose="020B0503030403020204"/>
              </a:rPr>
              <a:t>Know Your Rights Training</a:t>
            </a:r>
            <a:endParaRPr lang="en-US"/>
          </a:p>
        </p:txBody>
      </p:sp>
    </p:spTree>
    <p:extLst>
      <p:ext uri="{BB962C8B-B14F-4D97-AF65-F5344CB8AC3E}">
        <p14:creationId xmlns:p14="http://schemas.microsoft.com/office/powerpoint/2010/main" val="36986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4CC0B-FCE4-A47C-8D10-840F63CCAFC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744F851-8E74-68EA-3F4E-AE5B801149E6}"/>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highlight>
                <a:srgbClr val="FFFF00"/>
              </a:highlight>
              <a:latin typeface="Century Gothic"/>
            </a:endParaRPr>
          </a:p>
        </p:txBody>
      </p:sp>
      <p:sp>
        <p:nvSpPr>
          <p:cNvPr id="3" name="TextBox 2">
            <a:extLst>
              <a:ext uri="{FF2B5EF4-FFF2-40B4-BE49-F238E27FC236}">
                <a16:creationId xmlns:a16="http://schemas.microsoft.com/office/drawing/2014/main" id="{95DCD00E-1DA3-8780-B70E-A6CEE20F09E3}"/>
              </a:ext>
            </a:extLst>
          </p:cNvPr>
          <p:cNvSpPr txBox="1"/>
          <p:nvPr/>
        </p:nvSpPr>
        <p:spPr>
          <a:xfrm>
            <a:off x="323850" y="304800"/>
            <a:ext cx="8939492" cy="646331"/>
          </a:xfrm>
          <a:prstGeom prst="rect">
            <a:avLst/>
          </a:prstGeom>
          <a:noFill/>
        </p:spPr>
        <p:txBody>
          <a:bodyPr wrap="square" lIns="91440" tIns="45720" rIns="91440" bIns="45720" rtlCol="0" anchor="t">
            <a:spAutoFit/>
          </a:bodyPr>
          <a:lstStyle/>
          <a:p>
            <a:r>
              <a:rPr lang="en-US" sz="3600" b="1">
                <a:solidFill>
                  <a:schemeClr val="bg1"/>
                </a:solidFill>
                <a:latin typeface="Myriad Pro" panose="020B0503030403020204"/>
              </a:rPr>
              <a:t>If ICE Comes to Your Home</a:t>
            </a:r>
            <a:endParaRPr lang="en-US" dirty="0"/>
          </a:p>
        </p:txBody>
      </p:sp>
      <p:sp>
        <p:nvSpPr>
          <p:cNvPr id="6" name="Content Placeholder 2">
            <a:extLst>
              <a:ext uri="{FF2B5EF4-FFF2-40B4-BE49-F238E27FC236}">
                <a16:creationId xmlns:a16="http://schemas.microsoft.com/office/drawing/2014/main" id="{A5A0C092-68C0-81FA-8FFD-0AF67323CBCC}"/>
              </a:ext>
            </a:extLst>
          </p:cNvPr>
          <p:cNvSpPr txBox="1">
            <a:spLocks/>
          </p:cNvSpPr>
          <p:nvPr/>
        </p:nvSpPr>
        <p:spPr>
          <a:xfrm>
            <a:off x="502103" y="1360719"/>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20"/>
              </a:spcBef>
            </a:pPr>
            <a:endParaRPr lang="en-US" sz="4200" dirty="0">
              <a:latin typeface="Arial"/>
              <a:cs typeface="Arial"/>
            </a:endParaRPr>
          </a:p>
        </p:txBody>
      </p:sp>
      <p:sp>
        <p:nvSpPr>
          <p:cNvPr id="5" name="Content Placeholder 2">
            <a:extLst>
              <a:ext uri="{FF2B5EF4-FFF2-40B4-BE49-F238E27FC236}">
                <a16:creationId xmlns:a16="http://schemas.microsoft.com/office/drawing/2014/main" id="{969FA350-F0CE-E408-6DE8-3398FB169EAF}"/>
              </a:ext>
            </a:extLst>
          </p:cNvPr>
          <p:cNvSpPr txBox="1">
            <a:spLocks/>
          </p:cNvSpPr>
          <p:nvPr/>
        </p:nvSpPr>
        <p:spPr>
          <a:xfrm>
            <a:off x="654503" y="1513119"/>
            <a:ext cx="11187793" cy="5148294"/>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20"/>
              </a:spcBef>
            </a:pPr>
            <a:r>
              <a:rPr lang="en-US" sz="4400" dirty="0">
                <a:latin typeface="Arial"/>
                <a:cs typeface="Arial"/>
              </a:rPr>
              <a:t>Two ways ICE can enter your home: </a:t>
            </a:r>
          </a:p>
          <a:p>
            <a:pPr lvl="2">
              <a:spcBef>
                <a:spcPts val="20"/>
              </a:spcBef>
            </a:pPr>
            <a:r>
              <a:rPr lang="en-US" sz="3800">
                <a:latin typeface="Arial"/>
                <a:cs typeface="Arial"/>
              </a:rPr>
              <a:t>Valid Warrant</a:t>
            </a:r>
          </a:p>
          <a:p>
            <a:pPr lvl="2">
              <a:spcBef>
                <a:spcPts val="20"/>
              </a:spcBef>
            </a:pPr>
            <a:r>
              <a:rPr lang="en-US" sz="3800">
                <a:latin typeface="Arial"/>
                <a:cs typeface="Arial"/>
              </a:rPr>
              <a:t>Your Permission</a:t>
            </a:r>
          </a:p>
          <a:p>
            <a:pPr>
              <a:spcBef>
                <a:spcPts val="20"/>
              </a:spcBef>
            </a:pPr>
            <a:r>
              <a:rPr lang="en-US" sz="4200" b="1">
                <a:latin typeface="Arial"/>
                <a:cs typeface="Arial"/>
              </a:rPr>
              <a:t>Do not open the door </a:t>
            </a:r>
            <a:r>
              <a:rPr lang="en-US" sz="4200" dirty="0">
                <a:latin typeface="Arial"/>
                <a:cs typeface="Arial"/>
              </a:rPr>
              <a:t>- </a:t>
            </a:r>
            <a:r>
              <a:rPr lang="en-US" sz="4200" u="sng">
                <a:latin typeface="Arial"/>
                <a:cs typeface="Arial"/>
              </a:rPr>
              <a:t>can be construed as permission to enter</a:t>
            </a:r>
          </a:p>
          <a:p>
            <a:pPr>
              <a:spcBef>
                <a:spcPts val="20"/>
              </a:spcBef>
            </a:pPr>
            <a:r>
              <a:rPr lang="en-US" sz="4200" dirty="0">
                <a:latin typeface="Arial"/>
                <a:cs typeface="Arial"/>
              </a:rPr>
              <a:t>Always ask for identification – officers required to identify themselves</a:t>
            </a:r>
          </a:p>
          <a:p>
            <a:pPr>
              <a:spcBef>
                <a:spcPts val="20"/>
              </a:spcBef>
            </a:pPr>
            <a:r>
              <a:rPr lang="en-US" sz="4200" dirty="0">
                <a:latin typeface="Arial"/>
                <a:cs typeface="Arial"/>
              </a:rPr>
              <a:t>Ask to see a warrant</a:t>
            </a:r>
          </a:p>
          <a:p>
            <a:pPr>
              <a:spcBef>
                <a:spcPts val="20"/>
              </a:spcBef>
            </a:pPr>
            <a:r>
              <a:rPr lang="en-US" sz="4200" dirty="0">
                <a:latin typeface="Arial"/>
                <a:cs typeface="Arial"/>
              </a:rPr>
              <a:t>You have the right to remain silent</a:t>
            </a:r>
          </a:p>
        </p:txBody>
      </p:sp>
    </p:spTree>
    <p:extLst>
      <p:ext uri="{BB962C8B-B14F-4D97-AF65-F5344CB8AC3E}">
        <p14:creationId xmlns:p14="http://schemas.microsoft.com/office/powerpoint/2010/main" val="657704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4CC0B-FCE4-A47C-8D10-840F63CCAFC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744F851-8E74-68EA-3F4E-AE5B801149E6}"/>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highlight>
                <a:srgbClr val="FFFF00"/>
              </a:highlight>
              <a:latin typeface="Century Gothic"/>
            </a:endParaRPr>
          </a:p>
        </p:txBody>
      </p:sp>
      <p:sp>
        <p:nvSpPr>
          <p:cNvPr id="3" name="TextBox 2">
            <a:extLst>
              <a:ext uri="{FF2B5EF4-FFF2-40B4-BE49-F238E27FC236}">
                <a16:creationId xmlns:a16="http://schemas.microsoft.com/office/drawing/2014/main" id="{95DCD00E-1DA3-8780-B70E-A6CEE20F09E3}"/>
              </a:ext>
            </a:extLst>
          </p:cNvPr>
          <p:cNvSpPr txBox="1"/>
          <p:nvPr/>
        </p:nvSpPr>
        <p:spPr>
          <a:xfrm>
            <a:off x="323850" y="304800"/>
            <a:ext cx="8939492" cy="646331"/>
          </a:xfrm>
          <a:prstGeom prst="rect">
            <a:avLst/>
          </a:prstGeom>
          <a:noFill/>
        </p:spPr>
        <p:txBody>
          <a:bodyPr wrap="square" lIns="91440" tIns="45720" rIns="91440" bIns="45720" rtlCol="0" anchor="t">
            <a:spAutoFit/>
          </a:bodyPr>
          <a:lstStyle/>
          <a:p>
            <a:r>
              <a:rPr lang="en-US" sz="3600" b="1" dirty="0">
                <a:solidFill>
                  <a:schemeClr val="bg1"/>
                </a:solidFill>
                <a:latin typeface="Myriad Pro" panose="020B0503030403020204"/>
              </a:rPr>
              <a:t>Do NOT Open the Door</a:t>
            </a:r>
            <a:endParaRPr lang="en-US" dirty="0"/>
          </a:p>
        </p:txBody>
      </p:sp>
      <p:sp>
        <p:nvSpPr>
          <p:cNvPr id="6" name="Content Placeholder 2">
            <a:extLst>
              <a:ext uri="{FF2B5EF4-FFF2-40B4-BE49-F238E27FC236}">
                <a16:creationId xmlns:a16="http://schemas.microsoft.com/office/drawing/2014/main" id="{A5A0C092-68C0-81FA-8FFD-0AF67323CBCC}"/>
              </a:ext>
            </a:extLst>
          </p:cNvPr>
          <p:cNvSpPr txBox="1">
            <a:spLocks/>
          </p:cNvSpPr>
          <p:nvPr/>
        </p:nvSpPr>
        <p:spPr>
          <a:xfrm>
            <a:off x="502103" y="1360719"/>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20"/>
              </a:spcBef>
            </a:pPr>
            <a:endParaRPr lang="en-US" sz="4200" dirty="0">
              <a:latin typeface="Arial"/>
              <a:cs typeface="Arial"/>
            </a:endParaRPr>
          </a:p>
        </p:txBody>
      </p:sp>
      <p:sp>
        <p:nvSpPr>
          <p:cNvPr id="5" name="Content Placeholder 2">
            <a:extLst>
              <a:ext uri="{FF2B5EF4-FFF2-40B4-BE49-F238E27FC236}">
                <a16:creationId xmlns:a16="http://schemas.microsoft.com/office/drawing/2014/main" id="{969FA350-F0CE-E408-6DE8-3398FB169EAF}"/>
              </a:ext>
            </a:extLst>
          </p:cNvPr>
          <p:cNvSpPr txBox="1">
            <a:spLocks/>
          </p:cNvSpPr>
          <p:nvPr/>
        </p:nvSpPr>
        <p:spPr>
          <a:xfrm>
            <a:off x="654503" y="1513119"/>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20"/>
              </a:spcBef>
            </a:pPr>
            <a:r>
              <a:rPr lang="en-US" sz="4400" dirty="0">
                <a:latin typeface="Arial"/>
                <a:cs typeface="Arial"/>
              </a:rPr>
              <a:t>You have the right to NOT open the door</a:t>
            </a:r>
          </a:p>
          <a:p>
            <a:pPr>
              <a:spcBef>
                <a:spcPts val="20"/>
              </a:spcBef>
            </a:pPr>
            <a:r>
              <a:rPr lang="en-US" sz="4400" dirty="0">
                <a:latin typeface="Arial"/>
                <a:cs typeface="Arial"/>
              </a:rPr>
              <a:t>You have the right to see a warrant</a:t>
            </a:r>
          </a:p>
          <a:p>
            <a:pPr lvl="2">
              <a:spcBef>
                <a:spcPts val="20"/>
              </a:spcBef>
            </a:pPr>
            <a:r>
              <a:rPr lang="en-US" sz="3800">
                <a:latin typeface="Arial"/>
                <a:cs typeface="Arial"/>
              </a:rPr>
              <a:t>A warrant is a paper signed by a judge giving the officer permission to enter your home</a:t>
            </a:r>
          </a:p>
          <a:p>
            <a:pPr lvl="2">
              <a:spcBef>
                <a:spcPts val="20"/>
              </a:spcBef>
            </a:pPr>
            <a:r>
              <a:rPr lang="en-US" sz="3800">
                <a:latin typeface="Arial"/>
                <a:cs typeface="Arial"/>
              </a:rPr>
              <a:t>The warrant will specify the areas that the official has the right to search</a:t>
            </a:r>
          </a:p>
          <a:p>
            <a:pPr lvl="2">
              <a:spcBef>
                <a:spcPts val="20"/>
              </a:spcBef>
            </a:pPr>
            <a:r>
              <a:rPr lang="en-US" sz="3800">
                <a:latin typeface="Arial"/>
                <a:cs typeface="Arial"/>
              </a:rPr>
              <a:t>Make sure the shown document is a warrant</a:t>
            </a:r>
          </a:p>
        </p:txBody>
      </p:sp>
    </p:spTree>
    <p:extLst>
      <p:ext uri="{BB962C8B-B14F-4D97-AF65-F5344CB8AC3E}">
        <p14:creationId xmlns:p14="http://schemas.microsoft.com/office/powerpoint/2010/main" val="2613541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4CC0B-FCE4-A47C-8D10-840F63CCAFC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744F851-8E74-68EA-3F4E-AE5B801149E6}"/>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highlight>
                <a:srgbClr val="FFFF00"/>
              </a:highlight>
              <a:latin typeface="Century Gothic"/>
            </a:endParaRPr>
          </a:p>
        </p:txBody>
      </p:sp>
      <p:sp>
        <p:nvSpPr>
          <p:cNvPr id="3" name="TextBox 2">
            <a:extLst>
              <a:ext uri="{FF2B5EF4-FFF2-40B4-BE49-F238E27FC236}">
                <a16:creationId xmlns:a16="http://schemas.microsoft.com/office/drawing/2014/main" id="{95DCD00E-1DA3-8780-B70E-A6CEE20F09E3}"/>
              </a:ext>
            </a:extLst>
          </p:cNvPr>
          <p:cNvSpPr txBox="1"/>
          <p:nvPr/>
        </p:nvSpPr>
        <p:spPr>
          <a:xfrm>
            <a:off x="323850" y="304800"/>
            <a:ext cx="8939492" cy="646331"/>
          </a:xfrm>
          <a:prstGeom prst="rect">
            <a:avLst/>
          </a:prstGeom>
          <a:noFill/>
        </p:spPr>
        <p:txBody>
          <a:bodyPr wrap="square" lIns="91440" tIns="45720" rIns="91440" bIns="45720" rtlCol="0" anchor="t">
            <a:spAutoFit/>
          </a:bodyPr>
          <a:lstStyle/>
          <a:p>
            <a:r>
              <a:rPr lang="en-US" sz="3600" b="1" dirty="0">
                <a:solidFill>
                  <a:schemeClr val="bg1"/>
                </a:solidFill>
                <a:latin typeface="Myriad Pro" panose="020B0503030403020204"/>
              </a:rPr>
              <a:t>Do NOT Open the Door</a:t>
            </a:r>
            <a:endParaRPr lang="en-US" dirty="0"/>
          </a:p>
        </p:txBody>
      </p:sp>
      <p:sp>
        <p:nvSpPr>
          <p:cNvPr id="6" name="Content Placeholder 2">
            <a:extLst>
              <a:ext uri="{FF2B5EF4-FFF2-40B4-BE49-F238E27FC236}">
                <a16:creationId xmlns:a16="http://schemas.microsoft.com/office/drawing/2014/main" id="{A5A0C092-68C0-81FA-8FFD-0AF67323CBCC}"/>
              </a:ext>
            </a:extLst>
          </p:cNvPr>
          <p:cNvSpPr txBox="1">
            <a:spLocks/>
          </p:cNvSpPr>
          <p:nvPr/>
        </p:nvSpPr>
        <p:spPr>
          <a:xfrm>
            <a:off x="502103" y="1360719"/>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20"/>
              </a:spcBef>
            </a:pPr>
            <a:endParaRPr lang="en-US" sz="4200" dirty="0">
              <a:latin typeface="Arial"/>
              <a:cs typeface="Arial"/>
            </a:endParaRPr>
          </a:p>
        </p:txBody>
      </p:sp>
      <p:sp>
        <p:nvSpPr>
          <p:cNvPr id="5" name="Content Placeholder 2">
            <a:extLst>
              <a:ext uri="{FF2B5EF4-FFF2-40B4-BE49-F238E27FC236}">
                <a16:creationId xmlns:a16="http://schemas.microsoft.com/office/drawing/2014/main" id="{969FA350-F0CE-E408-6DE8-3398FB169EAF}"/>
              </a:ext>
            </a:extLst>
          </p:cNvPr>
          <p:cNvSpPr txBox="1">
            <a:spLocks/>
          </p:cNvSpPr>
          <p:nvPr/>
        </p:nvSpPr>
        <p:spPr>
          <a:xfrm>
            <a:off x="654503" y="1513119"/>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20"/>
              </a:spcBef>
            </a:pPr>
            <a:endParaRPr lang="en-US" sz="4000" dirty="0">
              <a:latin typeface="Arial"/>
              <a:cs typeface="Arial"/>
            </a:endParaRPr>
          </a:p>
        </p:txBody>
      </p:sp>
      <p:sp>
        <p:nvSpPr>
          <p:cNvPr id="10" name="Content Placeholder 2">
            <a:extLst>
              <a:ext uri="{FF2B5EF4-FFF2-40B4-BE49-F238E27FC236}">
                <a16:creationId xmlns:a16="http://schemas.microsoft.com/office/drawing/2014/main" id="{A28B1BCD-E227-206A-5B33-4495C46E5119}"/>
              </a:ext>
            </a:extLst>
          </p:cNvPr>
          <p:cNvSpPr txBox="1">
            <a:spLocks/>
          </p:cNvSpPr>
          <p:nvPr/>
        </p:nvSpPr>
        <p:spPr>
          <a:xfrm>
            <a:off x="806903" y="1665519"/>
            <a:ext cx="11187793" cy="5148294"/>
          </a:xfrm>
          <a:prstGeom prst="rect">
            <a:avLst/>
          </a:prstGeom>
        </p:spPr>
        <p:txBody>
          <a:bodyPr vert="horz" lIns="91440" tIns="45720" rIns="91440" bIns="45720" rtlCol="0" anchor="t">
            <a:normAutofit fontScale="4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5400">
                <a:latin typeface="Arial"/>
                <a:cs typeface="Arial"/>
              </a:rPr>
              <a:t>Ask the officer to slip the warrant underneath the door. If you open the door and allow the official to come into the house, this may be considered giving him/her “consent” to enter.</a:t>
            </a:r>
          </a:p>
          <a:p>
            <a:r>
              <a:rPr lang="en-US" sz="5400">
                <a:latin typeface="Arial"/>
                <a:cs typeface="Arial"/>
              </a:rPr>
              <a:t>If you have a window, have the ICE officer display the warrant on the window. Also, </a:t>
            </a:r>
            <a:r>
              <a:rPr lang="en-US" sz="5400" b="1">
                <a:latin typeface="Arial"/>
                <a:cs typeface="Arial"/>
              </a:rPr>
              <a:t>check the signature is filled out by a judge. </a:t>
            </a:r>
          </a:p>
          <a:p>
            <a:r>
              <a:rPr lang="en-US" sz="5400">
                <a:latin typeface="Arial"/>
                <a:cs typeface="Arial"/>
              </a:rPr>
              <a:t>If s/he enters without a warrant, request the names and badge numbers of the officers and say that you did not “consent” to a search. Write down the names, addresses and phone numbers of anyone who witnessed the incident. </a:t>
            </a:r>
          </a:p>
          <a:p>
            <a:r>
              <a:rPr lang="en-US" sz="5400">
                <a:latin typeface="Arial"/>
                <a:cs typeface="Arial"/>
              </a:rPr>
              <a:t>If the officer has a valid warrant, you are legally required to let them in. Observe whether the official searches any other areas that are not listed in the warrant.</a:t>
            </a:r>
          </a:p>
          <a:p>
            <a:r>
              <a:rPr lang="en-US" sz="5400">
                <a:latin typeface="Arial"/>
                <a:cs typeface="Arial"/>
              </a:rPr>
              <a:t>Get a receipt for any property taken by the official. </a:t>
            </a:r>
          </a:p>
          <a:p>
            <a:pPr>
              <a:spcBef>
                <a:spcPts val="20"/>
              </a:spcBef>
            </a:pPr>
            <a:endParaRPr lang="en-US" sz="4000" dirty="0">
              <a:latin typeface="Arial"/>
              <a:cs typeface="Arial"/>
            </a:endParaRPr>
          </a:p>
        </p:txBody>
      </p:sp>
    </p:spTree>
    <p:extLst>
      <p:ext uri="{BB962C8B-B14F-4D97-AF65-F5344CB8AC3E}">
        <p14:creationId xmlns:p14="http://schemas.microsoft.com/office/powerpoint/2010/main" val="2762473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4CC0B-FCE4-A47C-8D10-840F63CCAFC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744F851-8E74-68EA-3F4E-AE5B801149E6}"/>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highlight>
                <a:srgbClr val="FFFF00"/>
              </a:highlight>
              <a:latin typeface="Century Gothic"/>
            </a:endParaRPr>
          </a:p>
        </p:txBody>
      </p:sp>
      <p:sp>
        <p:nvSpPr>
          <p:cNvPr id="3" name="TextBox 2">
            <a:extLst>
              <a:ext uri="{FF2B5EF4-FFF2-40B4-BE49-F238E27FC236}">
                <a16:creationId xmlns:a16="http://schemas.microsoft.com/office/drawing/2014/main" id="{95DCD00E-1DA3-8780-B70E-A6CEE20F09E3}"/>
              </a:ext>
            </a:extLst>
          </p:cNvPr>
          <p:cNvSpPr txBox="1"/>
          <p:nvPr/>
        </p:nvSpPr>
        <p:spPr>
          <a:xfrm>
            <a:off x="323850" y="304800"/>
            <a:ext cx="8939492" cy="646331"/>
          </a:xfrm>
          <a:prstGeom prst="rect">
            <a:avLst/>
          </a:prstGeom>
          <a:noFill/>
        </p:spPr>
        <p:txBody>
          <a:bodyPr wrap="square" lIns="91440" tIns="45720" rIns="91440" bIns="45720" rtlCol="0" anchor="t">
            <a:spAutoFit/>
          </a:bodyPr>
          <a:lstStyle/>
          <a:p>
            <a:r>
              <a:rPr lang="en-US" sz="3600" b="1">
                <a:solidFill>
                  <a:schemeClr val="bg1"/>
                </a:solidFill>
                <a:latin typeface="Myriad Pro" panose="020B0503030403020204"/>
              </a:rPr>
              <a:t>At any time, you</a:t>
            </a:r>
            <a:r>
              <a:rPr lang="en-US" sz="3600" b="1" dirty="0">
                <a:solidFill>
                  <a:schemeClr val="bg1"/>
                </a:solidFill>
                <a:latin typeface="Myriad Pro" panose="020B0503030403020204"/>
              </a:rPr>
              <a:t> have the right to: </a:t>
            </a:r>
            <a:endParaRPr lang="en-US" dirty="0"/>
          </a:p>
        </p:txBody>
      </p:sp>
      <p:sp>
        <p:nvSpPr>
          <p:cNvPr id="5" name="Content Placeholder 2">
            <a:extLst>
              <a:ext uri="{FF2B5EF4-FFF2-40B4-BE49-F238E27FC236}">
                <a16:creationId xmlns:a16="http://schemas.microsoft.com/office/drawing/2014/main" id="{969FA350-F0CE-E408-6DE8-3398FB169EAF}"/>
              </a:ext>
            </a:extLst>
          </p:cNvPr>
          <p:cNvSpPr txBox="1">
            <a:spLocks/>
          </p:cNvSpPr>
          <p:nvPr/>
        </p:nvSpPr>
        <p:spPr>
          <a:xfrm>
            <a:off x="654503" y="1513119"/>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20"/>
              </a:spcBef>
            </a:pPr>
            <a:r>
              <a:rPr lang="en-US" sz="4400" dirty="0">
                <a:latin typeface="Arial"/>
                <a:cs typeface="Arial"/>
              </a:rPr>
              <a:t>Remain silent</a:t>
            </a:r>
          </a:p>
          <a:p>
            <a:pPr>
              <a:spcBef>
                <a:spcPts val="20"/>
              </a:spcBef>
            </a:pPr>
            <a:r>
              <a:rPr lang="en-US" sz="4400" dirty="0">
                <a:latin typeface="Arial"/>
                <a:cs typeface="Arial"/>
              </a:rPr>
              <a:t>Ask for a valid search warrant</a:t>
            </a:r>
          </a:p>
          <a:p>
            <a:pPr>
              <a:spcBef>
                <a:spcPts val="20"/>
              </a:spcBef>
            </a:pPr>
            <a:r>
              <a:rPr lang="en-US" sz="4400" dirty="0">
                <a:latin typeface="Arial"/>
                <a:cs typeface="Arial"/>
              </a:rPr>
              <a:t>Ask for an attorney</a:t>
            </a:r>
            <a:endParaRPr lang="en-US" sz="4000" dirty="0">
              <a:latin typeface="Arial"/>
              <a:cs typeface="Arial"/>
            </a:endParaRPr>
          </a:p>
        </p:txBody>
      </p:sp>
    </p:spTree>
    <p:extLst>
      <p:ext uri="{BB962C8B-B14F-4D97-AF65-F5344CB8AC3E}">
        <p14:creationId xmlns:p14="http://schemas.microsoft.com/office/powerpoint/2010/main" val="998702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4CC0B-FCE4-A47C-8D10-840F63CCAFC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5DCD00E-1DA3-8780-B70E-A6CEE20F09E3}"/>
              </a:ext>
            </a:extLst>
          </p:cNvPr>
          <p:cNvSpPr txBox="1"/>
          <p:nvPr/>
        </p:nvSpPr>
        <p:spPr>
          <a:xfrm>
            <a:off x="323850" y="304800"/>
            <a:ext cx="8939492" cy="646331"/>
          </a:xfrm>
          <a:prstGeom prst="rect">
            <a:avLst/>
          </a:prstGeom>
          <a:noFill/>
        </p:spPr>
        <p:txBody>
          <a:bodyPr wrap="square" lIns="91440" tIns="45720" rIns="91440" bIns="45720" rtlCol="0" anchor="t">
            <a:spAutoFit/>
          </a:bodyPr>
          <a:lstStyle/>
          <a:p>
            <a:r>
              <a:rPr lang="en-US" sz="3600" b="1">
                <a:solidFill>
                  <a:schemeClr val="bg1"/>
                </a:solidFill>
                <a:latin typeface="Myriad Pro" panose="020B0503030403020204"/>
              </a:rPr>
              <a:t>If ICE Stops You in </a:t>
            </a:r>
            <a:r>
              <a:rPr lang="en-US" sz="3600" b="1" dirty="0">
                <a:solidFill>
                  <a:schemeClr val="bg1"/>
                </a:solidFill>
                <a:latin typeface="Myriad Pro" panose="020B0503030403020204"/>
              </a:rPr>
              <a:t>Street or Public Area</a:t>
            </a:r>
            <a:endParaRPr lang="en-US" dirty="0"/>
          </a:p>
        </p:txBody>
      </p:sp>
      <p:sp>
        <p:nvSpPr>
          <p:cNvPr id="5" name="Content Placeholder 2">
            <a:extLst>
              <a:ext uri="{FF2B5EF4-FFF2-40B4-BE49-F238E27FC236}">
                <a16:creationId xmlns:a16="http://schemas.microsoft.com/office/drawing/2014/main" id="{ABD5BE70-687F-6A7E-F94E-99D32042F2BD}"/>
              </a:ext>
            </a:extLst>
          </p:cNvPr>
          <p:cNvSpPr txBox="1">
            <a:spLocks/>
          </p:cNvSpPr>
          <p:nvPr/>
        </p:nvSpPr>
        <p:spPr>
          <a:xfrm>
            <a:off x="502103" y="1360719"/>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20"/>
              </a:spcBef>
            </a:pPr>
            <a:endParaRPr lang="en-US" sz="4200" dirty="0">
              <a:latin typeface="Arial"/>
              <a:cs typeface="Arial"/>
            </a:endParaRPr>
          </a:p>
        </p:txBody>
      </p:sp>
      <p:sp>
        <p:nvSpPr>
          <p:cNvPr id="6" name="Content Placeholder 2">
            <a:extLst>
              <a:ext uri="{FF2B5EF4-FFF2-40B4-BE49-F238E27FC236}">
                <a16:creationId xmlns:a16="http://schemas.microsoft.com/office/drawing/2014/main" id="{DC762B62-88BD-8419-53E5-79C2A701DD45}"/>
              </a:ext>
            </a:extLst>
          </p:cNvPr>
          <p:cNvSpPr txBox="1">
            <a:spLocks/>
          </p:cNvSpPr>
          <p:nvPr/>
        </p:nvSpPr>
        <p:spPr>
          <a:xfrm>
            <a:off x="654503" y="1513119"/>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20"/>
              </a:spcBef>
            </a:pPr>
            <a:r>
              <a:rPr lang="en-US" sz="4400" dirty="0">
                <a:latin typeface="Arial"/>
                <a:cs typeface="Arial"/>
              </a:rPr>
              <a:t>Do NOT run away</a:t>
            </a:r>
          </a:p>
          <a:p>
            <a:pPr>
              <a:spcBef>
                <a:spcPts val="20"/>
              </a:spcBef>
            </a:pPr>
            <a:r>
              <a:rPr lang="en-US" sz="4400" dirty="0">
                <a:latin typeface="Arial"/>
                <a:cs typeface="Arial"/>
              </a:rPr>
              <a:t>Before saying anything, ask “Am I free to go?”</a:t>
            </a:r>
          </a:p>
          <a:p>
            <a:pPr>
              <a:spcBef>
                <a:spcPts val="20"/>
              </a:spcBef>
            </a:pPr>
            <a:r>
              <a:rPr lang="en-US" sz="4400" dirty="0">
                <a:latin typeface="Arial"/>
                <a:cs typeface="Arial"/>
              </a:rPr>
              <a:t>You have the right to remain silent</a:t>
            </a:r>
          </a:p>
          <a:p>
            <a:pPr>
              <a:spcBef>
                <a:spcPts val="20"/>
              </a:spcBef>
            </a:pPr>
            <a:r>
              <a:rPr lang="en-US" sz="4400" dirty="0">
                <a:latin typeface="Arial"/>
                <a:cs typeface="Arial"/>
              </a:rPr>
              <a:t>If searched, say “I do not consent to this search”</a:t>
            </a:r>
          </a:p>
          <a:p>
            <a:pPr>
              <a:spcBef>
                <a:spcPts val="20"/>
              </a:spcBef>
            </a:pPr>
            <a:r>
              <a:rPr lang="en-US" sz="4400" dirty="0">
                <a:latin typeface="Arial"/>
                <a:cs typeface="Arial"/>
              </a:rPr>
              <a:t>You are allowed to record the interaction</a:t>
            </a:r>
            <a:endParaRPr lang="en-US" sz="4000" dirty="0">
              <a:latin typeface="Arial"/>
              <a:cs typeface="Arial"/>
            </a:endParaRPr>
          </a:p>
        </p:txBody>
      </p:sp>
    </p:spTree>
    <p:extLst>
      <p:ext uri="{BB962C8B-B14F-4D97-AF65-F5344CB8AC3E}">
        <p14:creationId xmlns:p14="http://schemas.microsoft.com/office/powerpoint/2010/main" val="21712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4CC0B-FCE4-A47C-8D10-840F63CCAFC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5DCD00E-1DA3-8780-B70E-A6CEE20F09E3}"/>
              </a:ext>
            </a:extLst>
          </p:cNvPr>
          <p:cNvSpPr txBox="1"/>
          <p:nvPr/>
        </p:nvSpPr>
        <p:spPr>
          <a:xfrm>
            <a:off x="323850" y="304800"/>
            <a:ext cx="8939492" cy="646331"/>
          </a:xfrm>
          <a:prstGeom prst="rect">
            <a:avLst/>
          </a:prstGeom>
          <a:noFill/>
        </p:spPr>
        <p:txBody>
          <a:bodyPr wrap="square" lIns="91440" tIns="45720" rIns="91440" bIns="45720" rtlCol="0" anchor="t">
            <a:spAutoFit/>
          </a:bodyPr>
          <a:lstStyle/>
          <a:p>
            <a:r>
              <a:rPr lang="en-US" sz="3600" b="1">
                <a:solidFill>
                  <a:schemeClr val="bg1"/>
                </a:solidFill>
                <a:latin typeface="Myriad Pro" panose="020B0503030403020204"/>
              </a:rPr>
              <a:t>If ICE Stops You in </a:t>
            </a:r>
            <a:r>
              <a:rPr lang="en-US" sz="3600" b="1" dirty="0">
                <a:solidFill>
                  <a:schemeClr val="bg1"/>
                </a:solidFill>
                <a:latin typeface="Myriad Pro" panose="020B0503030403020204"/>
              </a:rPr>
              <a:t>Street or Public Area</a:t>
            </a:r>
            <a:endParaRPr lang="en-US" sz="3600"/>
          </a:p>
        </p:txBody>
      </p:sp>
      <p:sp>
        <p:nvSpPr>
          <p:cNvPr id="6" name="Content Placeholder 2">
            <a:extLst>
              <a:ext uri="{FF2B5EF4-FFF2-40B4-BE49-F238E27FC236}">
                <a16:creationId xmlns:a16="http://schemas.microsoft.com/office/drawing/2014/main" id="{DC762B62-88BD-8419-53E5-79C2A701DD45}"/>
              </a:ext>
            </a:extLst>
          </p:cNvPr>
          <p:cNvSpPr txBox="1">
            <a:spLocks/>
          </p:cNvSpPr>
          <p:nvPr/>
        </p:nvSpPr>
        <p:spPr>
          <a:xfrm>
            <a:off x="654503" y="1513119"/>
            <a:ext cx="11187793" cy="5148294"/>
          </a:xfrm>
          <a:prstGeom prst="rect">
            <a:avLst/>
          </a:prstGeom>
        </p:spPr>
        <p:txBody>
          <a:bodyPr vert="horz" lIns="91440" tIns="45720" rIns="91440" bIns="45720" rtlCol="0" anchor="t">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20"/>
              </a:spcBef>
            </a:pPr>
            <a:r>
              <a:rPr lang="en-US" sz="4000" dirty="0">
                <a:latin typeface="Arial"/>
                <a:cs typeface="Arial"/>
              </a:rPr>
              <a:t>If the police or an immigration officer stops you on the street and does </a:t>
            </a:r>
            <a:r>
              <a:rPr lang="en-US" sz="4000" u="sng" dirty="0">
                <a:latin typeface="Arial"/>
                <a:cs typeface="Arial"/>
              </a:rPr>
              <a:t>not</a:t>
            </a:r>
            <a:r>
              <a:rPr lang="en-US" sz="4000" dirty="0">
                <a:latin typeface="Arial"/>
                <a:cs typeface="Arial"/>
              </a:rPr>
              <a:t> have a warrant, </a:t>
            </a:r>
            <a:r>
              <a:rPr lang="en-US" sz="4000" b="1" dirty="0">
                <a:latin typeface="Arial"/>
                <a:cs typeface="Arial"/>
              </a:rPr>
              <a:t>they may not arrest you </a:t>
            </a:r>
            <a:r>
              <a:rPr lang="en-US" sz="4000" b="1" u="sng" dirty="0">
                <a:latin typeface="Arial"/>
                <a:cs typeface="Arial"/>
              </a:rPr>
              <a:t>unless they have evidence that you are a non-citizen. </a:t>
            </a:r>
          </a:p>
          <a:p>
            <a:pPr>
              <a:spcBef>
                <a:spcPts val="20"/>
              </a:spcBef>
            </a:pPr>
            <a:r>
              <a:rPr lang="en-US" sz="4000" b="1">
                <a:latin typeface="Arial"/>
                <a:cs typeface="Arial"/>
              </a:rPr>
              <a:t>REMINDER: </a:t>
            </a:r>
            <a:r>
              <a:rPr lang="en-US" sz="4000" b="1" dirty="0">
                <a:latin typeface="Arial"/>
                <a:cs typeface="Arial"/>
              </a:rPr>
              <a:t>YOU HAVE THE RIGHT TO REMAIN SILENT AND TO REFUSE A SEARCH! </a:t>
            </a:r>
          </a:p>
          <a:p>
            <a:pPr>
              <a:spcBef>
                <a:spcPts val="20"/>
              </a:spcBef>
            </a:pPr>
            <a:r>
              <a:rPr lang="en-US" sz="4000" dirty="0">
                <a:latin typeface="Arial"/>
                <a:cs typeface="Arial"/>
              </a:rPr>
              <a:t>Do NOT say anything about your immigration status or where you were born. </a:t>
            </a:r>
          </a:p>
          <a:p>
            <a:pPr>
              <a:spcBef>
                <a:spcPts val="20"/>
              </a:spcBef>
            </a:pPr>
            <a:r>
              <a:rPr lang="en-US" sz="4000" dirty="0">
                <a:latin typeface="Arial"/>
                <a:cs typeface="Arial"/>
              </a:rPr>
              <a:t>Do NOT carry any documents from your country of origin or false documents. </a:t>
            </a:r>
          </a:p>
          <a:p>
            <a:pPr>
              <a:spcBef>
                <a:spcPts val="20"/>
              </a:spcBef>
            </a:pPr>
            <a:r>
              <a:rPr lang="en-US" sz="4000" dirty="0">
                <a:latin typeface="Arial"/>
                <a:cs typeface="Arial"/>
              </a:rPr>
              <a:t>If you have valid immigration status documents, show them. </a:t>
            </a:r>
          </a:p>
          <a:p>
            <a:pPr>
              <a:spcBef>
                <a:spcPts val="20"/>
              </a:spcBef>
            </a:pPr>
            <a:endParaRPr lang="en-US" sz="4000" dirty="0">
              <a:latin typeface="Arial"/>
              <a:cs typeface="Arial"/>
            </a:endParaRPr>
          </a:p>
        </p:txBody>
      </p:sp>
    </p:spTree>
    <p:extLst>
      <p:ext uri="{BB962C8B-B14F-4D97-AF65-F5344CB8AC3E}">
        <p14:creationId xmlns:p14="http://schemas.microsoft.com/office/powerpoint/2010/main" val="357536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10000"/>
              </a:lnSpc>
            </a:pPr>
            <a:r>
              <a:rPr lang="en-US" sz="3600">
                <a:solidFill>
                  <a:schemeClr val="tx1"/>
                </a:solidFill>
                <a:latin typeface="Century Gothic"/>
              </a:rPr>
              <a:t>We further acknowledge the exploitation of immigrant and refugee communities as modern forms of cheap and disposable labor are regularly carried out on stolen land.  </a:t>
            </a:r>
            <a:endParaRPr lang="en-US" sz="4800">
              <a:solidFill>
                <a:schemeClr val="tx1"/>
              </a:solidFill>
            </a:endParaRPr>
          </a:p>
          <a:p>
            <a:pPr>
              <a:lnSpc>
                <a:spcPct val="110000"/>
              </a:lnSpc>
            </a:pPr>
            <a:r>
              <a:rPr lang="en-US" sz="3600">
                <a:solidFill>
                  <a:schemeClr val="tx1"/>
                </a:solidFill>
                <a:latin typeface="Century Gothic"/>
              </a:rPr>
              <a:t>Thus, we acknowledge that we have been impacted and harmed by these histories and experiences imposed on our ancestors and communities. We further uplift the shared struggle among Black, Indigenous, and All People of Color.</a:t>
            </a:r>
          </a:p>
          <a:p>
            <a:pPr>
              <a:lnSpc>
                <a:spcPct val="110000"/>
              </a:lnSpc>
            </a:pPr>
            <a:r>
              <a:rPr lang="en-US" sz="4000">
                <a:solidFill>
                  <a:schemeClr val="tx1"/>
                </a:solidFill>
                <a:latin typeface="Century Gothic"/>
              </a:rPr>
              <a:t>We also acknowledge that indigenous people continue to live here, steward the land, and resist settler colonialism.</a:t>
            </a:r>
          </a:p>
          <a:p>
            <a:pPr>
              <a:lnSpc>
                <a:spcPct val="110000"/>
              </a:lnSpc>
            </a:pPr>
            <a:r>
              <a:rPr lang="en-US" sz="4000">
                <a:solidFill>
                  <a:schemeClr val="tx1"/>
                </a:solidFill>
                <a:latin typeface="Century Gothic"/>
              </a:rPr>
              <a:t> We conclude that our Land acknowledgement is an active and evolving statement and process. It requires us to recognize historical injustices and invites us in to be active participants in our collective healing. </a:t>
            </a:r>
            <a:endParaRPr lang="en-US" sz="4800">
              <a:solidFill>
                <a:schemeClr val="tx1"/>
              </a:solidFil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Land Acknowledgement</a:t>
            </a:r>
          </a:p>
        </p:txBody>
      </p:sp>
    </p:spTree>
    <p:extLst>
      <p:ext uri="{BB962C8B-B14F-4D97-AF65-F5344CB8AC3E}">
        <p14:creationId xmlns:p14="http://schemas.microsoft.com/office/powerpoint/2010/main" val="4162672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4CC0B-FCE4-A47C-8D10-840F63CCAFC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5DCD00E-1DA3-8780-B70E-A6CEE20F09E3}"/>
              </a:ext>
            </a:extLst>
          </p:cNvPr>
          <p:cNvSpPr txBox="1"/>
          <p:nvPr/>
        </p:nvSpPr>
        <p:spPr>
          <a:xfrm>
            <a:off x="323850" y="304800"/>
            <a:ext cx="8939492" cy="646331"/>
          </a:xfrm>
          <a:prstGeom prst="rect">
            <a:avLst/>
          </a:prstGeom>
          <a:noFill/>
        </p:spPr>
        <p:txBody>
          <a:bodyPr wrap="square" lIns="91440" tIns="45720" rIns="91440" bIns="45720" rtlCol="0" anchor="t">
            <a:spAutoFit/>
          </a:bodyPr>
          <a:lstStyle/>
          <a:p>
            <a:r>
              <a:rPr lang="en-US" sz="3600" b="1" dirty="0">
                <a:solidFill>
                  <a:schemeClr val="bg1"/>
                </a:solidFill>
                <a:latin typeface="Myriad Pro" panose="020B0503030403020204"/>
              </a:rPr>
              <a:t>If stopped in a vehicle</a:t>
            </a:r>
            <a:endParaRPr lang="en-US" dirty="0"/>
          </a:p>
        </p:txBody>
      </p:sp>
      <p:sp>
        <p:nvSpPr>
          <p:cNvPr id="6" name="Content Placeholder 2">
            <a:extLst>
              <a:ext uri="{FF2B5EF4-FFF2-40B4-BE49-F238E27FC236}">
                <a16:creationId xmlns:a16="http://schemas.microsoft.com/office/drawing/2014/main" id="{DC762B62-88BD-8419-53E5-79C2A701DD45}"/>
              </a:ext>
            </a:extLst>
          </p:cNvPr>
          <p:cNvSpPr txBox="1">
            <a:spLocks/>
          </p:cNvSpPr>
          <p:nvPr/>
        </p:nvSpPr>
        <p:spPr>
          <a:xfrm>
            <a:off x="654503" y="1513119"/>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20"/>
              </a:spcBef>
            </a:pPr>
            <a:r>
              <a:rPr lang="en-US" sz="4000" dirty="0">
                <a:latin typeface="Arial"/>
                <a:cs typeface="Arial"/>
              </a:rPr>
              <a:t>If </a:t>
            </a:r>
            <a:r>
              <a:rPr lang="en-US" sz="4000" b="1" u="sng" dirty="0">
                <a:latin typeface="Arial"/>
                <a:cs typeface="Arial"/>
              </a:rPr>
              <a:t>local</a:t>
            </a:r>
            <a:r>
              <a:rPr lang="en-US" sz="4000" dirty="0">
                <a:latin typeface="Arial"/>
                <a:cs typeface="Arial"/>
              </a:rPr>
              <a:t> law enforcement stops you—for example, police or state highway patrol—the driver must show their driver’s license, registration, and proof of insurance upon request. Immigration status documentation is not required.</a:t>
            </a:r>
          </a:p>
          <a:p>
            <a:pPr>
              <a:spcBef>
                <a:spcPts val="20"/>
              </a:spcBef>
            </a:pPr>
            <a:r>
              <a:rPr lang="en-US" sz="4000" dirty="0">
                <a:latin typeface="Arial"/>
                <a:cs typeface="Arial"/>
              </a:rPr>
              <a:t>If </a:t>
            </a:r>
            <a:r>
              <a:rPr lang="en-US" sz="4000" b="1" u="sng" dirty="0">
                <a:latin typeface="Arial"/>
                <a:cs typeface="Arial"/>
              </a:rPr>
              <a:t>ICE</a:t>
            </a:r>
            <a:r>
              <a:rPr lang="en-US" sz="4000" dirty="0">
                <a:latin typeface="Arial"/>
                <a:cs typeface="Arial"/>
              </a:rPr>
              <a:t> stops you - drivers and passengers have the right to remain silent. You can tell ICE you are using your Fifth Amendment right to remain silent and </a:t>
            </a:r>
            <a:r>
              <a:rPr lang="en-US" sz="4000" b="1" i="1" u="sng" dirty="0">
                <a:latin typeface="Arial"/>
                <a:cs typeface="Arial"/>
              </a:rPr>
              <a:t>ask if you are free to leave</a:t>
            </a:r>
            <a:r>
              <a:rPr lang="en-US" sz="4000" dirty="0">
                <a:latin typeface="Arial"/>
                <a:cs typeface="Arial"/>
              </a:rPr>
              <a:t>. People should never provide any information about immigration status. </a:t>
            </a:r>
          </a:p>
          <a:p>
            <a:pPr lvl="1">
              <a:spcBef>
                <a:spcPts val="20"/>
              </a:spcBef>
            </a:pPr>
            <a:r>
              <a:rPr lang="en-US" sz="3800">
                <a:latin typeface="Arial"/>
                <a:cs typeface="Arial"/>
              </a:rPr>
              <a:t>Can also hold Red Card in window (</a:t>
            </a:r>
            <a:r>
              <a:rPr lang="en-US" sz="3800" err="1">
                <a:latin typeface="Arial"/>
                <a:cs typeface="Arial"/>
              </a:rPr>
              <a:t>add’l</a:t>
            </a:r>
            <a:r>
              <a:rPr lang="en-US" sz="3800">
                <a:latin typeface="Arial"/>
                <a:cs typeface="Arial"/>
              </a:rPr>
              <a:t> information in subsequent slides)</a:t>
            </a:r>
          </a:p>
          <a:p>
            <a:pPr marL="0" indent="0">
              <a:spcBef>
                <a:spcPts val="20"/>
              </a:spcBef>
              <a:buNone/>
            </a:pPr>
            <a:endParaRPr lang="en-US" sz="4000" u="sng" dirty="0">
              <a:latin typeface="Arial"/>
              <a:cs typeface="Arial"/>
            </a:endParaRPr>
          </a:p>
          <a:p>
            <a:pPr marL="0" indent="0">
              <a:spcBef>
                <a:spcPts val="20"/>
              </a:spcBef>
              <a:buNone/>
            </a:pPr>
            <a:r>
              <a:rPr lang="en-US" sz="4000" u="sng" dirty="0">
                <a:latin typeface="Arial"/>
                <a:cs typeface="Arial"/>
              </a:rPr>
              <a:t>How can you tell the difference between local law enforcement and ICE? </a:t>
            </a:r>
          </a:p>
          <a:p>
            <a:pPr lvl="1">
              <a:spcBef>
                <a:spcPts val="20"/>
              </a:spcBef>
            </a:pPr>
            <a:r>
              <a:rPr lang="en-US" sz="3800" b="1" dirty="0">
                <a:latin typeface="Arial"/>
                <a:cs typeface="Arial"/>
              </a:rPr>
              <a:t>Ask!</a:t>
            </a:r>
          </a:p>
          <a:p>
            <a:pPr lvl="2">
              <a:spcBef>
                <a:spcPts val="20"/>
              </a:spcBef>
            </a:pPr>
            <a:r>
              <a:rPr lang="en-US" sz="3600" dirty="0">
                <a:latin typeface="Arial"/>
                <a:cs typeface="Arial"/>
              </a:rPr>
              <a:t>Local law enforcement should identify themselves as such. </a:t>
            </a:r>
          </a:p>
          <a:p>
            <a:pPr lvl="2">
              <a:spcBef>
                <a:spcPts val="20"/>
              </a:spcBef>
            </a:pPr>
            <a:r>
              <a:rPr lang="en-US" sz="3600" dirty="0">
                <a:latin typeface="Arial"/>
                <a:cs typeface="Arial"/>
              </a:rPr>
              <a:t>ICE will often be in plain clothes (not in uniform) but may be wearing some clothing that states “ICE” or “ICE police.” May not identify themselves as ICE.</a:t>
            </a:r>
          </a:p>
          <a:p>
            <a:pPr>
              <a:spcBef>
                <a:spcPts val="20"/>
              </a:spcBef>
            </a:pPr>
            <a:endParaRPr lang="en-US" sz="4000" dirty="0">
              <a:latin typeface="Arial"/>
              <a:cs typeface="Arial"/>
            </a:endParaRPr>
          </a:p>
        </p:txBody>
      </p:sp>
    </p:spTree>
    <p:extLst>
      <p:ext uri="{BB962C8B-B14F-4D97-AF65-F5344CB8AC3E}">
        <p14:creationId xmlns:p14="http://schemas.microsoft.com/office/powerpoint/2010/main" val="4259529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4CC0B-FCE4-A47C-8D10-840F63CCAFC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5DCD00E-1DA3-8780-B70E-A6CEE20F09E3}"/>
              </a:ext>
            </a:extLst>
          </p:cNvPr>
          <p:cNvSpPr txBox="1"/>
          <p:nvPr/>
        </p:nvSpPr>
        <p:spPr>
          <a:xfrm>
            <a:off x="323850" y="304800"/>
            <a:ext cx="8939492" cy="646331"/>
          </a:xfrm>
          <a:prstGeom prst="rect">
            <a:avLst/>
          </a:prstGeom>
          <a:noFill/>
        </p:spPr>
        <p:txBody>
          <a:bodyPr wrap="square" lIns="91440" tIns="45720" rIns="91440" bIns="45720" rtlCol="0" anchor="t">
            <a:spAutoFit/>
          </a:bodyPr>
          <a:lstStyle/>
          <a:p>
            <a:r>
              <a:rPr lang="en-US" sz="3600" b="1" dirty="0">
                <a:solidFill>
                  <a:schemeClr val="bg1"/>
                </a:solidFill>
                <a:latin typeface="Myriad Pro" panose="020B0503030403020204"/>
              </a:rPr>
              <a:t>If you are arrested</a:t>
            </a:r>
            <a:endParaRPr lang="en-US" dirty="0"/>
          </a:p>
        </p:txBody>
      </p:sp>
      <p:sp>
        <p:nvSpPr>
          <p:cNvPr id="6" name="Content Placeholder 2">
            <a:extLst>
              <a:ext uri="{FF2B5EF4-FFF2-40B4-BE49-F238E27FC236}">
                <a16:creationId xmlns:a16="http://schemas.microsoft.com/office/drawing/2014/main" id="{DC762B62-88BD-8419-53E5-79C2A701DD45}"/>
              </a:ext>
            </a:extLst>
          </p:cNvPr>
          <p:cNvSpPr txBox="1">
            <a:spLocks/>
          </p:cNvSpPr>
          <p:nvPr/>
        </p:nvSpPr>
        <p:spPr>
          <a:xfrm>
            <a:off x="654503" y="1513119"/>
            <a:ext cx="11187793" cy="5148294"/>
          </a:xfrm>
          <a:prstGeom prst="rect">
            <a:avLst/>
          </a:prstGeom>
        </p:spPr>
        <p:txBody>
          <a:bodyPr vert="horz" lIns="91440" tIns="45720" rIns="91440" bIns="45720" rtlCol="0" anchor="t">
            <a:normAutofit fontScale="4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20"/>
              </a:spcBef>
              <a:buNone/>
            </a:pPr>
            <a:r>
              <a:rPr lang="en-US" sz="4000" b="1" dirty="0">
                <a:latin typeface="Arial"/>
                <a:cs typeface="Arial"/>
              </a:rPr>
              <a:t>Find out who has arrested you </a:t>
            </a:r>
          </a:p>
          <a:p>
            <a:pPr>
              <a:spcBef>
                <a:spcPts val="20"/>
              </a:spcBef>
            </a:pPr>
            <a:r>
              <a:rPr lang="en-US" sz="4000" dirty="0">
                <a:latin typeface="Arial"/>
                <a:cs typeface="Arial"/>
              </a:rPr>
              <a:t>Write down the name of the officers and their agency (Police Dept., FBI, Immigration, County Sheriff), along with their identification numbers and license plate numbers. You can find this information on their uniform or their cars, and are allowed to record this information.</a:t>
            </a:r>
          </a:p>
          <a:p>
            <a:pPr marL="0" indent="0">
              <a:spcBef>
                <a:spcPts val="20"/>
              </a:spcBef>
              <a:buNone/>
            </a:pPr>
            <a:r>
              <a:rPr lang="en-US" sz="4000" b="1" dirty="0">
                <a:latin typeface="Arial"/>
                <a:cs typeface="Arial"/>
              </a:rPr>
              <a:t>Don’t sign any documents before speaking with a lawyer</a:t>
            </a:r>
            <a:r>
              <a:rPr lang="en-US" sz="4000" dirty="0">
                <a:latin typeface="Arial"/>
                <a:cs typeface="Arial"/>
              </a:rPr>
              <a:t>.</a:t>
            </a:r>
          </a:p>
          <a:p>
            <a:pPr>
              <a:spcBef>
                <a:spcPts val="20"/>
              </a:spcBef>
            </a:pPr>
            <a:r>
              <a:rPr lang="en-US" sz="4000" b="1" u="sng" dirty="0">
                <a:latin typeface="Arial"/>
                <a:cs typeface="Arial"/>
              </a:rPr>
              <a:t>You always have the right to speak with a lawyer, no matter your immigration status</a:t>
            </a:r>
            <a:r>
              <a:rPr lang="en-US" sz="4000" dirty="0">
                <a:latin typeface="Arial"/>
                <a:cs typeface="Arial"/>
              </a:rPr>
              <a:t>.</a:t>
            </a:r>
            <a:r>
              <a:rPr lang="en-US" sz="4000" b="1" u="sng" dirty="0">
                <a:latin typeface="Arial"/>
                <a:cs typeface="Arial"/>
              </a:rPr>
              <a:t> </a:t>
            </a:r>
            <a:r>
              <a:rPr lang="en-US" sz="4000" dirty="0">
                <a:latin typeface="Arial"/>
                <a:cs typeface="Arial"/>
              </a:rPr>
              <a:t>Government officials may try to intimidate or coerce you into signing. However, you may be signing away your right to a hearing before an immigration judge, and you should not sign without confirming with a lawyer.</a:t>
            </a:r>
          </a:p>
          <a:p>
            <a:pPr marL="0" indent="0">
              <a:spcBef>
                <a:spcPts val="20"/>
              </a:spcBef>
              <a:buNone/>
            </a:pPr>
            <a:r>
              <a:rPr lang="en-US" sz="4000" b="1" dirty="0">
                <a:latin typeface="Arial"/>
                <a:cs typeface="Arial"/>
              </a:rPr>
              <a:t>Contact your attorney or a </a:t>
            </a:r>
            <a:r>
              <a:rPr lang="en-US" sz="4000" b="1" dirty="0" err="1">
                <a:latin typeface="Arial"/>
                <a:cs typeface="Arial"/>
              </a:rPr>
              <a:t>famIly</a:t>
            </a:r>
            <a:r>
              <a:rPr lang="en-US" sz="4000" b="1" dirty="0">
                <a:latin typeface="Arial"/>
                <a:cs typeface="Arial"/>
              </a:rPr>
              <a:t> member </a:t>
            </a:r>
          </a:p>
          <a:p>
            <a:pPr>
              <a:spcBef>
                <a:spcPts val="20"/>
              </a:spcBef>
            </a:pPr>
            <a:r>
              <a:rPr lang="en-US" sz="4000" u="sng" dirty="0">
                <a:latin typeface="Arial"/>
                <a:cs typeface="Arial"/>
              </a:rPr>
              <a:t>You have the right to make a telephone call after you are arrested</a:t>
            </a:r>
            <a:r>
              <a:rPr lang="en-US" sz="4000" dirty="0">
                <a:latin typeface="Arial"/>
                <a:cs typeface="Arial"/>
              </a:rPr>
              <a:t>. Memorize the telephone number of your attorney, family member, friend or union spokesperson, and contact him/her immediately. </a:t>
            </a:r>
          </a:p>
          <a:p>
            <a:pPr marL="0" indent="0">
              <a:spcBef>
                <a:spcPts val="20"/>
              </a:spcBef>
              <a:buNone/>
            </a:pPr>
            <a:r>
              <a:rPr lang="en-US" sz="4000" b="1" u="sng">
                <a:latin typeface="Arial"/>
                <a:cs typeface="Arial"/>
              </a:rPr>
              <a:t>Make a plan! </a:t>
            </a:r>
          </a:p>
          <a:p>
            <a:pPr>
              <a:spcBef>
                <a:spcPts val="20"/>
              </a:spcBef>
            </a:pPr>
            <a:r>
              <a:rPr lang="en-US" sz="4000" dirty="0">
                <a:latin typeface="Arial"/>
                <a:cs typeface="Arial"/>
              </a:rPr>
              <a:t>If you have children or elderly relatives, ask your family to make arrangements in advance for a family member or friend to care for them in case of detentions. </a:t>
            </a:r>
          </a:p>
          <a:p>
            <a:pPr>
              <a:spcBef>
                <a:spcPts val="20"/>
              </a:spcBef>
            </a:pPr>
            <a:r>
              <a:rPr lang="en-US" sz="4000" dirty="0">
                <a:latin typeface="Arial"/>
                <a:cs typeface="Arial"/>
              </a:rPr>
              <a:t>Make sure you designate individuals you trust to make decisions for you if you are detained. </a:t>
            </a:r>
          </a:p>
          <a:p>
            <a:pPr>
              <a:spcBef>
                <a:spcPts val="20"/>
              </a:spcBef>
            </a:pPr>
            <a:endParaRPr lang="en-US" sz="4000" dirty="0">
              <a:latin typeface="Arial"/>
              <a:cs typeface="Arial"/>
            </a:endParaRPr>
          </a:p>
        </p:txBody>
      </p:sp>
    </p:spTree>
    <p:extLst>
      <p:ext uri="{BB962C8B-B14F-4D97-AF65-F5344CB8AC3E}">
        <p14:creationId xmlns:p14="http://schemas.microsoft.com/office/powerpoint/2010/main" val="37682708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4CC0B-FCE4-A47C-8D10-840F63CCAFC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744F851-8E74-68EA-3F4E-AE5B801149E6}"/>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highlight>
                <a:srgbClr val="FFFF00"/>
              </a:highlight>
              <a:latin typeface="Century Gothic"/>
            </a:endParaRPr>
          </a:p>
        </p:txBody>
      </p:sp>
      <p:sp>
        <p:nvSpPr>
          <p:cNvPr id="3" name="TextBox 2">
            <a:extLst>
              <a:ext uri="{FF2B5EF4-FFF2-40B4-BE49-F238E27FC236}">
                <a16:creationId xmlns:a16="http://schemas.microsoft.com/office/drawing/2014/main" id="{95DCD00E-1DA3-8780-B70E-A6CEE20F09E3}"/>
              </a:ext>
            </a:extLst>
          </p:cNvPr>
          <p:cNvSpPr txBox="1"/>
          <p:nvPr/>
        </p:nvSpPr>
        <p:spPr>
          <a:xfrm>
            <a:off x="323850" y="304800"/>
            <a:ext cx="8939492" cy="646331"/>
          </a:xfrm>
          <a:prstGeom prst="rect">
            <a:avLst/>
          </a:prstGeom>
          <a:noFill/>
        </p:spPr>
        <p:txBody>
          <a:bodyPr wrap="square" lIns="91440" tIns="45720" rIns="91440" bIns="45720" rtlCol="0" anchor="t">
            <a:spAutoFit/>
          </a:bodyPr>
          <a:lstStyle/>
          <a:p>
            <a:r>
              <a:rPr lang="en-US" sz="3600" b="1" dirty="0">
                <a:solidFill>
                  <a:schemeClr val="bg1"/>
                </a:solidFill>
                <a:latin typeface="Myriad Pro" panose="020B0503030403020204"/>
              </a:rPr>
              <a:t>Make a plan</a:t>
            </a:r>
            <a:endParaRPr lang="en-US" dirty="0"/>
          </a:p>
        </p:txBody>
      </p:sp>
      <p:sp>
        <p:nvSpPr>
          <p:cNvPr id="6" name="Content Placeholder 2">
            <a:extLst>
              <a:ext uri="{FF2B5EF4-FFF2-40B4-BE49-F238E27FC236}">
                <a16:creationId xmlns:a16="http://schemas.microsoft.com/office/drawing/2014/main" id="{91C6635F-0AF9-ACD1-3ADA-A287DA89C7AE}"/>
              </a:ext>
            </a:extLst>
          </p:cNvPr>
          <p:cNvSpPr txBox="1">
            <a:spLocks/>
          </p:cNvSpPr>
          <p:nvPr/>
        </p:nvSpPr>
        <p:spPr>
          <a:xfrm>
            <a:off x="654503" y="1513119"/>
            <a:ext cx="11187793" cy="5148294"/>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20"/>
              </a:spcBef>
              <a:buNone/>
            </a:pPr>
            <a:r>
              <a:rPr lang="en-US" sz="4000" dirty="0">
                <a:latin typeface="Arial"/>
                <a:cs typeface="Arial"/>
              </a:rPr>
              <a:t>Take action now! </a:t>
            </a:r>
          </a:p>
          <a:p>
            <a:pPr>
              <a:spcBef>
                <a:spcPts val="20"/>
              </a:spcBef>
            </a:pPr>
            <a:r>
              <a:rPr lang="en-US" sz="4000" dirty="0">
                <a:latin typeface="Arial"/>
                <a:cs typeface="Arial"/>
              </a:rPr>
              <a:t>Make sure everyone in your family knows their rights </a:t>
            </a:r>
          </a:p>
          <a:p>
            <a:pPr>
              <a:spcBef>
                <a:spcPts val="20"/>
              </a:spcBef>
            </a:pPr>
            <a:r>
              <a:rPr lang="en-US" sz="4000" dirty="0">
                <a:latin typeface="Arial"/>
                <a:cs typeface="Arial"/>
              </a:rPr>
              <a:t>Memorize important information</a:t>
            </a:r>
          </a:p>
          <a:p>
            <a:pPr>
              <a:spcBef>
                <a:spcPts val="20"/>
              </a:spcBef>
            </a:pPr>
            <a:r>
              <a:rPr lang="en-US" sz="4000" dirty="0">
                <a:latin typeface="Arial"/>
                <a:cs typeface="Arial"/>
              </a:rPr>
              <a:t>Get screened for immigration options</a:t>
            </a:r>
          </a:p>
          <a:p>
            <a:pPr>
              <a:spcBef>
                <a:spcPts val="20"/>
              </a:spcBef>
            </a:pPr>
            <a:r>
              <a:rPr lang="en-US" sz="4000" dirty="0">
                <a:latin typeface="Arial"/>
                <a:cs typeface="Arial"/>
              </a:rPr>
              <a:t>Work with your family to make a plan </a:t>
            </a:r>
          </a:p>
          <a:p>
            <a:pPr>
              <a:spcBef>
                <a:spcPts val="20"/>
              </a:spcBef>
            </a:pPr>
            <a:r>
              <a:rPr lang="en-US" sz="4000" dirty="0">
                <a:latin typeface="Arial"/>
                <a:cs typeface="Arial"/>
              </a:rPr>
              <a:t>Make copies of all immigration and other important documents</a:t>
            </a:r>
          </a:p>
          <a:p>
            <a:pPr>
              <a:spcBef>
                <a:spcPts val="20"/>
              </a:spcBef>
            </a:pPr>
            <a:r>
              <a:rPr lang="en-US" sz="4000" dirty="0">
                <a:latin typeface="Arial"/>
                <a:cs typeface="Arial"/>
              </a:rPr>
              <a:t>Save money</a:t>
            </a:r>
          </a:p>
          <a:p>
            <a:pPr>
              <a:spcBef>
                <a:spcPts val="20"/>
              </a:spcBef>
            </a:pPr>
            <a:r>
              <a:rPr lang="en-US" sz="4000" dirty="0">
                <a:latin typeface="Arial"/>
                <a:cs typeface="Arial"/>
              </a:rPr>
              <a:t>Remain vigilant </a:t>
            </a:r>
          </a:p>
        </p:txBody>
      </p:sp>
    </p:spTree>
    <p:extLst>
      <p:ext uri="{BB962C8B-B14F-4D97-AF65-F5344CB8AC3E}">
        <p14:creationId xmlns:p14="http://schemas.microsoft.com/office/powerpoint/2010/main" val="31728679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4CC0B-FCE4-A47C-8D10-840F63CCAFC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744F851-8E74-68EA-3F4E-AE5B801149E6}"/>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highlight>
                <a:srgbClr val="FFFF00"/>
              </a:highlight>
              <a:latin typeface="Century Gothic"/>
            </a:endParaRPr>
          </a:p>
        </p:txBody>
      </p:sp>
      <p:sp>
        <p:nvSpPr>
          <p:cNvPr id="3" name="TextBox 2">
            <a:extLst>
              <a:ext uri="{FF2B5EF4-FFF2-40B4-BE49-F238E27FC236}">
                <a16:creationId xmlns:a16="http://schemas.microsoft.com/office/drawing/2014/main" id="{95DCD00E-1DA3-8780-B70E-A6CEE20F09E3}"/>
              </a:ext>
            </a:extLst>
          </p:cNvPr>
          <p:cNvSpPr txBox="1"/>
          <p:nvPr/>
        </p:nvSpPr>
        <p:spPr>
          <a:xfrm>
            <a:off x="323850" y="304800"/>
            <a:ext cx="8939492" cy="646331"/>
          </a:xfrm>
          <a:prstGeom prst="rect">
            <a:avLst/>
          </a:prstGeom>
          <a:noFill/>
        </p:spPr>
        <p:txBody>
          <a:bodyPr wrap="square" lIns="91440" tIns="45720" rIns="91440" bIns="45720" rtlCol="0" anchor="t">
            <a:spAutoFit/>
          </a:bodyPr>
          <a:lstStyle/>
          <a:p>
            <a:r>
              <a:rPr lang="en-US" sz="3600" b="1" dirty="0">
                <a:solidFill>
                  <a:schemeClr val="bg1"/>
                </a:solidFill>
                <a:latin typeface="Myriad Pro" panose="020B0503030403020204"/>
              </a:rPr>
              <a:t>Make a plan</a:t>
            </a:r>
            <a:endParaRPr lang="en-US" dirty="0"/>
          </a:p>
        </p:txBody>
      </p:sp>
      <p:sp>
        <p:nvSpPr>
          <p:cNvPr id="6" name="Content Placeholder 2">
            <a:extLst>
              <a:ext uri="{FF2B5EF4-FFF2-40B4-BE49-F238E27FC236}">
                <a16:creationId xmlns:a16="http://schemas.microsoft.com/office/drawing/2014/main" id="{91C6635F-0AF9-ACD1-3ADA-A287DA89C7AE}"/>
              </a:ext>
            </a:extLst>
          </p:cNvPr>
          <p:cNvSpPr txBox="1">
            <a:spLocks/>
          </p:cNvSpPr>
          <p:nvPr/>
        </p:nvSpPr>
        <p:spPr>
          <a:xfrm>
            <a:off x="654503" y="1513119"/>
            <a:ext cx="11187793" cy="5148294"/>
          </a:xfrm>
          <a:prstGeom prst="rect">
            <a:avLst/>
          </a:prstGeom>
        </p:spPr>
        <p:txBody>
          <a:bodyPr vert="horz" lIns="91440" tIns="45720" rIns="91440" bIns="45720" rtlCol="0" anchor="t">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20"/>
              </a:spcBef>
              <a:buNone/>
            </a:pPr>
            <a:r>
              <a:rPr lang="en-US" sz="4000" dirty="0">
                <a:latin typeface="Arial"/>
                <a:cs typeface="Arial"/>
              </a:rPr>
              <a:t>Talk to an immigration service provider about your immigration options:</a:t>
            </a:r>
          </a:p>
          <a:p>
            <a:pPr>
              <a:spcBef>
                <a:spcPts val="20"/>
              </a:spcBef>
            </a:pPr>
            <a:r>
              <a:rPr lang="en-US" sz="4000" dirty="0">
                <a:latin typeface="Arial"/>
                <a:cs typeface="Arial"/>
              </a:rPr>
              <a:t>If you have a green card, find out if you can become a US Citizen</a:t>
            </a:r>
          </a:p>
          <a:p>
            <a:pPr>
              <a:spcBef>
                <a:spcPts val="20"/>
              </a:spcBef>
            </a:pPr>
            <a:r>
              <a:rPr lang="en-US" sz="4000" dirty="0">
                <a:latin typeface="Arial"/>
                <a:cs typeface="Arial"/>
              </a:rPr>
              <a:t>If you are here on a visa, find out if you can get a green card</a:t>
            </a:r>
          </a:p>
          <a:p>
            <a:pPr>
              <a:spcBef>
                <a:spcPts val="20"/>
              </a:spcBef>
            </a:pPr>
            <a:r>
              <a:rPr lang="en-US" sz="4000" dirty="0">
                <a:latin typeface="Arial"/>
                <a:cs typeface="Arial"/>
              </a:rPr>
              <a:t>If you do not have immigration status, find out if you may be eligible for a visa or work permit</a:t>
            </a:r>
          </a:p>
          <a:p>
            <a:pPr>
              <a:spcBef>
                <a:spcPts val="20"/>
              </a:spcBef>
            </a:pPr>
            <a:r>
              <a:rPr lang="en-US" sz="4000" dirty="0">
                <a:latin typeface="Arial"/>
                <a:cs typeface="Arial"/>
              </a:rPr>
              <a:t>If you have a criminal arrest or conviction, find out how it might affect your case or if there is a way to remove it from your record</a:t>
            </a:r>
          </a:p>
          <a:p>
            <a:pPr>
              <a:spcBef>
                <a:spcPts val="20"/>
              </a:spcBef>
            </a:pPr>
            <a:endParaRPr lang="en-US" sz="4000" dirty="0">
              <a:latin typeface="Arial"/>
              <a:cs typeface="Arial"/>
            </a:endParaRPr>
          </a:p>
          <a:p>
            <a:pPr marL="0" indent="0">
              <a:spcBef>
                <a:spcPts val="20"/>
              </a:spcBef>
              <a:buNone/>
            </a:pPr>
            <a:r>
              <a:rPr lang="en-US" sz="4000" dirty="0">
                <a:latin typeface="Arial"/>
                <a:cs typeface="Arial"/>
              </a:rPr>
              <a:t>Beware of notary fraud! </a:t>
            </a:r>
          </a:p>
        </p:txBody>
      </p:sp>
    </p:spTree>
    <p:extLst>
      <p:ext uri="{BB962C8B-B14F-4D97-AF65-F5344CB8AC3E}">
        <p14:creationId xmlns:p14="http://schemas.microsoft.com/office/powerpoint/2010/main" val="34025170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4CC0B-FCE4-A47C-8D10-840F63CCAFC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744F851-8E74-68EA-3F4E-AE5B801149E6}"/>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highlight>
                <a:srgbClr val="FFFF00"/>
              </a:highlight>
              <a:latin typeface="Century Gothic"/>
            </a:endParaRPr>
          </a:p>
        </p:txBody>
      </p:sp>
      <p:sp>
        <p:nvSpPr>
          <p:cNvPr id="3" name="TextBox 2">
            <a:extLst>
              <a:ext uri="{FF2B5EF4-FFF2-40B4-BE49-F238E27FC236}">
                <a16:creationId xmlns:a16="http://schemas.microsoft.com/office/drawing/2014/main" id="{95DCD00E-1DA3-8780-B70E-A6CEE20F09E3}"/>
              </a:ext>
            </a:extLst>
          </p:cNvPr>
          <p:cNvSpPr txBox="1"/>
          <p:nvPr/>
        </p:nvSpPr>
        <p:spPr>
          <a:xfrm>
            <a:off x="323850" y="304800"/>
            <a:ext cx="8939492" cy="646331"/>
          </a:xfrm>
          <a:prstGeom prst="rect">
            <a:avLst/>
          </a:prstGeom>
          <a:noFill/>
        </p:spPr>
        <p:txBody>
          <a:bodyPr wrap="square" lIns="91440" tIns="45720" rIns="91440" bIns="45720" rtlCol="0" anchor="t">
            <a:spAutoFit/>
          </a:bodyPr>
          <a:lstStyle/>
          <a:p>
            <a:r>
              <a:rPr lang="en-US" sz="3600" b="1" dirty="0">
                <a:solidFill>
                  <a:schemeClr val="bg1"/>
                </a:solidFill>
                <a:latin typeface="Myriad Pro" panose="020B0503030403020204"/>
              </a:rPr>
              <a:t>Immigration Red Cards</a:t>
            </a:r>
            <a:endParaRPr lang="en-US" dirty="0"/>
          </a:p>
        </p:txBody>
      </p:sp>
      <p:sp>
        <p:nvSpPr>
          <p:cNvPr id="5" name="Content Placeholder 2">
            <a:extLst>
              <a:ext uri="{FF2B5EF4-FFF2-40B4-BE49-F238E27FC236}">
                <a16:creationId xmlns:a16="http://schemas.microsoft.com/office/drawing/2014/main" id="{8C40F07F-E949-C9E4-4542-0DFFEB162B47}"/>
              </a:ext>
            </a:extLst>
          </p:cNvPr>
          <p:cNvSpPr txBox="1">
            <a:spLocks/>
          </p:cNvSpPr>
          <p:nvPr/>
        </p:nvSpPr>
        <p:spPr>
          <a:xfrm>
            <a:off x="687420" y="15963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highlight>
                <a:srgbClr val="FFFF00"/>
              </a:highlight>
              <a:latin typeface="Century Gothic"/>
            </a:endParaRPr>
          </a:p>
        </p:txBody>
      </p:sp>
      <p:sp>
        <p:nvSpPr>
          <p:cNvPr id="8" name="Content Placeholder 2">
            <a:extLst>
              <a:ext uri="{FF2B5EF4-FFF2-40B4-BE49-F238E27FC236}">
                <a16:creationId xmlns:a16="http://schemas.microsoft.com/office/drawing/2014/main" id="{72D6D8C4-1463-57B6-7207-B1CC9A79073A}"/>
              </a:ext>
            </a:extLst>
          </p:cNvPr>
          <p:cNvSpPr txBox="1">
            <a:spLocks/>
          </p:cNvSpPr>
          <p:nvPr/>
        </p:nvSpPr>
        <p:spPr>
          <a:xfrm>
            <a:off x="654503" y="1513119"/>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Arial"/>
                <a:cs typeface="Arial"/>
              </a:rPr>
              <a:t>Includes important reminders of your rights</a:t>
            </a:r>
          </a:p>
          <a:p>
            <a:r>
              <a:rPr lang="en-US" sz="3600">
                <a:latin typeface="Arial"/>
                <a:cs typeface="Arial"/>
              </a:rPr>
              <a:t>Provide a clear statement </a:t>
            </a:r>
            <a:r>
              <a:rPr lang="en-US" sz="3600" b="1">
                <a:latin typeface="Arial"/>
                <a:cs typeface="Arial"/>
              </a:rPr>
              <a:t>that can be shown to immigration officers or law enforcement</a:t>
            </a:r>
            <a:r>
              <a:rPr lang="en-US" sz="3600">
                <a:latin typeface="Arial"/>
                <a:cs typeface="Arial"/>
              </a:rPr>
              <a:t>, asserting your rights and requesting legal representation before answering any questions</a:t>
            </a:r>
          </a:p>
          <a:p>
            <a:pPr lvl="2"/>
            <a:r>
              <a:rPr lang="en-US" sz="3200">
                <a:latin typeface="Arial"/>
                <a:cs typeface="Arial"/>
              </a:rPr>
              <a:t>Can help mitigate language issues in asserting rights</a:t>
            </a:r>
          </a:p>
          <a:p>
            <a:r>
              <a:rPr lang="en-US" sz="3600">
                <a:latin typeface="Arial"/>
                <a:cs typeface="Arial"/>
              </a:rPr>
              <a:t>At the sign-in table – please take as many as you need and share</a:t>
            </a:r>
          </a:p>
          <a:p>
            <a:pPr marL="0" indent="0">
              <a:spcBef>
                <a:spcPts val="20"/>
              </a:spcBef>
              <a:buNone/>
            </a:pPr>
            <a:endParaRPr lang="en-US" sz="4000" dirty="0">
              <a:latin typeface="Arial"/>
              <a:cs typeface="Arial"/>
            </a:endParaRPr>
          </a:p>
        </p:txBody>
      </p:sp>
    </p:spTree>
    <p:extLst>
      <p:ext uri="{BB962C8B-B14F-4D97-AF65-F5344CB8AC3E}">
        <p14:creationId xmlns:p14="http://schemas.microsoft.com/office/powerpoint/2010/main" val="23323858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4CC0B-FCE4-A47C-8D10-840F63CCAFC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744F851-8E74-68EA-3F4E-AE5B801149E6}"/>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highlight>
                <a:srgbClr val="FFFF00"/>
              </a:highlight>
              <a:latin typeface="Century Gothic"/>
            </a:endParaRPr>
          </a:p>
        </p:txBody>
      </p:sp>
      <p:sp>
        <p:nvSpPr>
          <p:cNvPr id="3" name="TextBox 2">
            <a:extLst>
              <a:ext uri="{FF2B5EF4-FFF2-40B4-BE49-F238E27FC236}">
                <a16:creationId xmlns:a16="http://schemas.microsoft.com/office/drawing/2014/main" id="{95DCD00E-1DA3-8780-B70E-A6CEE20F09E3}"/>
              </a:ext>
            </a:extLst>
          </p:cNvPr>
          <p:cNvSpPr txBox="1"/>
          <p:nvPr/>
        </p:nvSpPr>
        <p:spPr>
          <a:xfrm>
            <a:off x="323850" y="304800"/>
            <a:ext cx="8939492" cy="646331"/>
          </a:xfrm>
          <a:prstGeom prst="rect">
            <a:avLst/>
          </a:prstGeom>
          <a:noFill/>
        </p:spPr>
        <p:txBody>
          <a:bodyPr wrap="square" lIns="91440" tIns="45720" rIns="91440" bIns="45720" rtlCol="0" anchor="t">
            <a:spAutoFit/>
          </a:bodyPr>
          <a:lstStyle/>
          <a:p>
            <a:r>
              <a:rPr lang="en-US" sz="3600" b="1" dirty="0">
                <a:solidFill>
                  <a:schemeClr val="bg1"/>
                </a:solidFill>
                <a:latin typeface="Myriad Pro" panose="020B0503030403020204"/>
              </a:rPr>
              <a:t>Example Scenario	</a:t>
            </a:r>
            <a:endParaRPr lang="en-US" dirty="0"/>
          </a:p>
        </p:txBody>
      </p:sp>
      <p:sp>
        <p:nvSpPr>
          <p:cNvPr id="5" name="Content Placeholder 2">
            <a:extLst>
              <a:ext uri="{FF2B5EF4-FFF2-40B4-BE49-F238E27FC236}">
                <a16:creationId xmlns:a16="http://schemas.microsoft.com/office/drawing/2014/main" id="{8C40F07F-E949-C9E4-4542-0DFFEB162B47}"/>
              </a:ext>
            </a:extLst>
          </p:cNvPr>
          <p:cNvSpPr txBox="1">
            <a:spLocks/>
          </p:cNvSpPr>
          <p:nvPr/>
        </p:nvSpPr>
        <p:spPr>
          <a:xfrm>
            <a:off x="687420" y="15963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highlight>
                <a:srgbClr val="FFFF00"/>
              </a:highlight>
              <a:latin typeface="Century Gothic"/>
            </a:endParaRPr>
          </a:p>
        </p:txBody>
      </p:sp>
      <p:sp>
        <p:nvSpPr>
          <p:cNvPr id="8" name="Content Placeholder 2">
            <a:extLst>
              <a:ext uri="{FF2B5EF4-FFF2-40B4-BE49-F238E27FC236}">
                <a16:creationId xmlns:a16="http://schemas.microsoft.com/office/drawing/2014/main" id="{72D6D8C4-1463-57B6-7207-B1CC9A79073A}"/>
              </a:ext>
            </a:extLst>
          </p:cNvPr>
          <p:cNvSpPr txBox="1">
            <a:spLocks/>
          </p:cNvSpPr>
          <p:nvPr/>
        </p:nvSpPr>
        <p:spPr>
          <a:xfrm>
            <a:off x="654503" y="1513119"/>
            <a:ext cx="11187793" cy="5148294"/>
          </a:xfrm>
          <a:prstGeom prst="rect">
            <a:avLst/>
          </a:prstGeom>
        </p:spPr>
        <p:txBody>
          <a:bodyPr vert="horz" lIns="91440" tIns="45720" rIns="91440" bIns="45720" rtlCol="0" anchor="t">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4000" b="1" dirty="0"/>
              <a:t>ICE Officer: </a:t>
            </a:r>
            <a:r>
              <a:rPr lang="en-US" sz="4000" dirty="0"/>
              <a:t>Hey. Where are you from? Where were you born? </a:t>
            </a:r>
          </a:p>
          <a:p>
            <a:pPr marL="0" indent="0">
              <a:buNone/>
            </a:pPr>
            <a:r>
              <a:rPr lang="en-US" sz="4000" b="1" dirty="0"/>
              <a:t>Parent: </a:t>
            </a:r>
            <a:r>
              <a:rPr lang="en-US" sz="4000" dirty="0"/>
              <a:t>I have the right to remain silent. </a:t>
            </a:r>
          </a:p>
          <a:p>
            <a:pPr marL="0" indent="0">
              <a:buNone/>
            </a:pPr>
            <a:r>
              <a:rPr lang="en-US" sz="4000" b="1" dirty="0"/>
              <a:t>ICE Officer: </a:t>
            </a:r>
            <a:r>
              <a:rPr lang="en-US" sz="4000" dirty="0"/>
              <a:t>Where’s your ID? </a:t>
            </a:r>
          </a:p>
          <a:p>
            <a:pPr marL="0" indent="0">
              <a:buNone/>
            </a:pPr>
            <a:r>
              <a:rPr lang="en-US" sz="4000" b="1" dirty="0"/>
              <a:t>Parent: </a:t>
            </a:r>
            <a:r>
              <a:rPr lang="en-US" sz="4000" dirty="0"/>
              <a:t>I have the right to remain silent. </a:t>
            </a:r>
          </a:p>
          <a:p>
            <a:pPr marL="0" indent="0">
              <a:buNone/>
            </a:pPr>
            <a:r>
              <a:rPr lang="en-US" sz="4000" b="1" dirty="0"/>
              <a:t>ICE Officer: </a:t>
            </a:r>
            <a:r>
              <a:rPr lang="en-US" sz="4000" dirty="0"/>
              <a:t>You must answer my questions. I am a police officer in this city. </a:t>
            </a:r>
          </a:p>
          <a:p>
            <a:pPr marL="0" indent="0">
              <a:buNone/>
            </a:pPr>
            <a:r>
              <a:rPr lang="en-US" sz="4000" b="1" dirty="0"/>
              <a:t>Parent: </a:t>
            </a:r>
            <a:r>
              <a:rPr lang="en-US" sz="4000" dirty="0"/>
              <a:t>I have the right to remain silent. </a:t>
            </a:r>
          </a:p>
          <a:p>
            <a:pPr marL="0" indent="0">
              <a:buNone/>
            </a:pPr>
            <a:r>
              <a:rPr lang="en-US" sz="4000" b="1" dirty="0"/>
              <a:t>ICE Officer: </a:t>
            </a:r>
            <a:r>
              <a:rPr lang="en-US" sz="4000" dirty="0"/>
              <a:t>You are going to have big problems if you don't answer my questions. </a:t>
            </a:r>
          </a:p>
          <a:p>
            <a:pPr marL="0" indent="0">
              <a:buNone/>
            </a:pPr>
            <a:r>
              <a:rPr lang="en-US" sz="4000" b="1" dirty="0"/>
              <a:t>Parent: </a:t>
            </a:r>
            <a:r>
              <a:rPr lang="en-US" sz="4000" dirty="0"/>
              <a:t>I have the right to remain silent. Am I free to leave now? </a:t>
            </a:r>
          </a:p>
        </p:txBody>
      </p:sp>
    </p:spTree>
    <p:extLst>
      <p:ext uri="{BB962C8B-B14F-4D97-AF65-F5344CB8AC3E}">
        <p14:creationId xmlns:p14="http://schemas.microsoft.com/office/powerpoint/2010/main" val="5437879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90FB1-B6E3-5BA8-0707-07EFB2FF446F}"/>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424D547-D45C-DF08-0569-398C8506C884}"/>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highlight>
                <a:srgbClr val="FFFF00"/>
              </a:highlight>
              <a:latin typeface="Century Gothic"/>
            </a:endParaRPr>
          </a:p>
        </p:txBody>
      </p:sp>
      <p:sp>
        <p:nvSpPr>
          <p:cNvPr id="3" name="TextBox 2">
            <a:extLst>
              <a:ext uri="{FF2B5EF4-FFF2-40B4-BE49-F238E27FC236}">
                <a16:creationId xmlns:a16="http://schemas.microsoft.com/office/drawing/2014/main" id="{47C138D6-4583-5EE8-DE0B-AB40D7043A7B}"/>
              </a:ext>
            </a:extLst>
          </p:cNvPr>
          <p:cNvSpPr txBox="1"/>
          <p:nvPr/>
        </p:nvSpPr>
        <p:spPr>
          <a:xfrm>
            <a:off x="323850" y="304800"/>
            <a:ext cx="8939492" cy="646331"/>
          </a:xfrm>
          <a:prstGeom prst="rect">
            <a:avLst/>
          </a:prstGeom>
          <a:noFill/>
        </p:spPr>
        <p:txBody>
          <a:bodyPr wrap="square" lIns="91440" tIns="45720" rIns="91440" bIns="45720" rtlCol="0" anchor="t">
            <a:spAutoFit/>
          </a:bodyPr>
          <a:lstStyle/>
          <a:p>
            <a:r>
              <a:rPr lang="en-US" sz="3600" b="1">
                <a:solidFill>
                  <a:schemeClr val="bg1"/>
                </a:solidFill>
                <a:latin typeface="Myriad Pro" panose="020B0503030403020204"/>
              </a:rPr>
              <a:t>Additional Resources</a:t>
            </a:r>
            <a:endParaRPr lang="en-US"/>
          </a:p>
        </p:txBody>
      </p:sp>
      <p:sp>
        <p:nvSpPr>
          <p:cNvPr id="5" name="Content Placeholder 2">
            <a:extLst>
              <a:ext uri="{FF2B5EF4-FFF2-40B4-BE49-F238E27FC236}">
                <a16:creationId xmlns:a16="http://schemas.microsoft.com/office/drawing/2014/main" id="{A36D5C33-4C05-D5AF-B807-CE850389E507}"/>
              </a:ext>
            </a:extLst>
          </p:cNvPr>
          <p:cNvSpPr txBox="1">
            <a:spLocks/>
          </p:cNvSpPr>
          <p:nvPr/>
        </p:nvSpPr>
        <p:spPr>
          <a:xfrm>
            <a:off x="687420" y="15963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highlight>
                <a:srgbClr val="FFFF00"/>
              </a:highlight>
              <a:latin typeface="Century Gothic"/>
            </a:endParaRPr>
          </a:p>
        </p:txBody>
      </p:sp>
      <p:sp>
        <p:nvSpPr>
          <p:cNvPr id="8" name="Content Placeholder 2">
            <a:extLst>
              <a:ext uri="{FF2B5EF4-FFF2-40B4-BE49-F238E27FC236}">
                <a16:creationId xmlns:a16="http://schemas.microsoft.com/office/drawing/2014/main" id="{9DFD789B-DD25-ADF0-4359-6221882AE510}"/>
              </a:ext>
            </a:extLst>
          </p:cNvPr>
          <p:cNvSpPr txBox="1">
            <a:spLocks/>
          </p:cNvSpPr>
          <p:nvPr/>
        </p:nvSpPr>
        <p:spPr>
          <a:xfrm>
            <a:off x="654503" y="1513119"/>
            <a:ext cx="11187793" cy="5148294"/>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2900" marR="0" lvl="0" indent="-342900">
              <a:lnSpc>
                <a:spcPct val="150000"/>
              </a:lnSpc>
              <a:buSzPts val="1000"/>
              <a:buFont typeface="Symbol" panose="05050102010706020507" pitchFamily="18" charset="2"/>
              <a:buChar char=""/>
              <a:tabLst>
                <a:tab pos="457200" algn="l"/>
              </a:tabLst>
            </a:pPr>
            <a:r>
              <a:rPr lang="en-US" sz="1800" u="sng">
                <a:solidFill>
                  <a:srgbClr val="0070C0"/>
                </a:solidFill>
                <a:effectLst/>
                <a:latin typeface="Helvetica" panose="020B0604020202020204" pitchFamily="34" charset="0"/>
                <a:ea typeface="Aptos" panose="020B0004020202020204" pitchFamily="34" charset="0"/>
                <a:cs typeface="Aptos" panose="020B0004020202020204" pitchFamily="34" charset="0"/>
                <a:hlinkClick r:id="rId2">
                  <a:extLst>
                    <a:ext uri="{A12FA001-AC4F-418D-AE19-62706E023703}">
                      <ahyp:hlinkClr xmlns:ahyp="http://schemas.microsoft.com/office/drawing/2018/hyperlinkcolor" val="tx"/>
                    </a:ext>
                  </a:extLst>
                </a:hlinkClick>
              </a:rPr>
              <a:t>List of Rapid Response Networks and Hotlines</a:t>
            </a:r>
            <a:r>
              <a:rPr lang="en-US" sz="1800">
                <a:solidFill>
                  <a:srgbClr val="0070C0"/>
                </a:solidFill>
                <a:effectLst/>
                <a:latin typeface="Helvetica" panose="020B0604020202020204" pitchFamily="34" charset="0"/>
                <a:ea typeface="Aptos" panose="020B0004020202020204" pitchFamily="34" charset="0"/>
                <a:cs typeface="Aptos" panose="020B0004020202020204" pitchFamily="34" charset="0"/>
              </a:rPr>
              <a:t> </a:t>
            </a:r>
            <a:r>
              <a:rPr lang="en-US" sz="1800">
                <a:solidFill>
                  <a:srgbClr val="000000"/>
                </a:solidFill>
                <a:effectLst/>
                <a:latin typeface="Helvetica" panose="020B0604020202020204" pitchFamily="34" charset="0"/>
                <a:ea typeface="Aptos" panose="020B0004020202020204" pitchFamily="34" charset="0"/>
                <a:cs typeface="Aptos" panose="020B0004020202020204" pitchFamily="34" charset="0"/>
              </a:rPr>
              <a:t>from California Collaborative for Immigrant Justice</a:t>
            </a:r>
            <a:endParaRPr lang="en-US" sz="180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ct val="150000"/>
              </a:lnSpc>
              <a:buSzPts val="1000"/>
              <a:buFont typeface="Symbol" panose="05050102010706020507" pitchFamily="18" charset="2"/>
              <a:buChar char=""/>
              <a:tabLst>
                <a:tab pos="457200" algn="l"/>
              </a:tabLst>
            </a:pPr>
            <a:r>
              <a:rPr lang="en-US" sz="1800">
                <a:solidFill>
                  <a:srgbClr val="000000"/>
                </a:solidFill>
                <a:effectLst/>
                <a:latin typeface="Helvetica" panose="020B0604020202020204" pitchFamily="34" charset="0"/>
                <a:ea typeface="Aptos" panose="020B0004020202020204" pitchFamily="34" charset="0"/>
                <a:cs typeface="Aptos" panose="020B0004020202020204" pitchFamily="34" charset="0"/>
              </a:rPr>
              <a:t>Immigration Legal Resource Center (ILRC) </a:t>
            </a:r>
            <a:r>
              <a:rPr lang="en-US" u="sng">
                <a:solidFill>
                  <a:srgbClr val="0070C0"/>
                </a:solidFill>
                <a:latin typeface="Helvetica" panose="020B0604020202020204" pitchFamily="34" charset="0"/>
                <a:hlinkClick r:id="rId3">
                  <a:extLst>
                    <a:ext uri="{A12FA001-AC4F-418D-AE19-62706E023703}">
                      <ahyp:hlinkClr xmlns:ahyp="http://schemas.microsoft.com/office/drawing/2018/hyperlinkcolor" val="tx"/>
                    </a:ext>
                  </a:extLst>
                </a:hlinkClick>
              </a:rPr>
              <a:t>red cards</a:t>
            </a:r>
            <a:r>
              <a:rPr lang="en-US" u="sng">
                <a:solidFill>
                  <a:srgbClr val="0070C0"/>
                </a:solidFill>
                <a:latin typeface="Helvetica" panose="020B0604020202020204" pitchFamily="34" charset="0"/>
              </a:rPr>
              <a:t> </a:t>
            </a:r>
            <a:r>
              <a:rPr lang="en-US" sz="1800">
                <a:solidFill>
                  <a:srgbClr val="000000"/>
                </a:solidFill>
                <a:effectLst/>
                <a:latin typeface="Helvetica" panose="020B0604020202020204" pitchFamily="34" charset="0"/>
                <a:ea typeface="Aptos" panose="020B0004020202020204" pitchFamily="34" charset="0"/>
                <a:cs typeface="Aptos" panose="020B0004020202020204" pitchFamily="34" charset="0"/>
              </a:rPr>
              <a:t>-  provide them to people at risk.</a:t>
            </a:r>
            <a:endParaRPr lang="en-US" sz="180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ct val="150000"/>
              </a:lnSpc>
              <a:buSzPts val="1000"/>
              <a:buFont typeface="Symbol" panose="05050102010706020507" pitchFamily="18" charset="2"/>
              <a:buChar char=""/>
              <a:tabLst>
                <a:tab pos="457200" algn="l"/>
              </a:tabLst>
            </a:pPr>
            <a:r>
              <a:rPr lang="en-US" sz="1800" u="sng">
                <a:solidFill>
                  <a:srgbClr val="0070C0"/>
                </a:solidFill>
                <a:effectLst/>
                <a:latin typeface="Helvetica" panose="020B0604020202020204" pitchFamily="34" charset="0"/>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What Immigrants Should Know About Their Rights in Richmond </a:t>
            </a:r>
            <a:r>
              <a:rPr lang="en-US" sz="1800" u="sng">
                <a:solidFill>
                  <a:srgbClr val="000000"/>
                </a:solidFill>
                <a:effectLst/>
                <a:latin typeface="Helvetica" panose="020B0604020202020204" pitchFamily="34" charset="0"/>
                <a:ea typeface="Aptos" panose="020B0004020202020204" pitchFamily="34" charset="0"/>
                <a:cs typeface="Aptos" panose="020B0004020202020204" pitchFamily="34" charset="0"/>
                <a:hlinkClick r:id="rId5"/>
              </a:rPr>
              <a:t>–</a:t>
            </a:r>
            <a:r>
              <a:rPr lang="en-US" sz="1800">
                <a:solidFill>
                  <a:srgbClr val="000000"/>
                </a:solidFill>
                <a:effectLst/>
                <a:latin typeface="Helvetica" panose="020B0604020202020204" pitchFamily="34" charset="0"/>
                <a:ea typeface="Aptos" panose="020B0004020202020204" pitchFamily="34" charset="0"/>
                <a:cs typeface="Aptos" panose="020B0004020202020204" pitchFamily="34" charset="0"/>
              </a:rPr>
              <a:t> article from </a:t>
            </a:r>
            <a:r>
              <a:rPr lang="en-US" sz="1800" err="1">
                <a:solidFill>
                  <a:srgbClr val="000000"/>
                </a:solidFill>
                <a:effectLst/>
                <a:latin typeface="Helvetica" panose="020B0604020202020204" pitchFamily="34" charset="0"/>
                <a:ea typeface="Aptos" panose="020B0004020202020204" pitchFamily="34" charset="0"/>
                <a:cs typeface="Aptos" panose="020B0004020202020204" pitchFamily="34" charset="0"/>
              </a:rPr>
              <a:t>Richmondside</a:t>
            </a:r>
            <a:r>
              <a:rPr lang="en-US" sz="1800">
                <a:solidFill>
                  <a:srgbClr val="000000"/>
                </a:solidFill>
                <a:effectLst/>
                <a:latin typeface="Helvetica" panose="020B0604020202020204" pitchFamily="34" charset="0"/>
                <a:ea typeface="Aptos" panose="020B0004020202020204" pitchFamily="34" charset="0"/>
                <a:cs typeface="Aptos" panose="020B0004020202020204" pitchFamily="34" charset="0"/>
              </a:rPr>
              <a:t> newspaper</a:t>
            </a:r>
            <a:endParaRPr lang="en-US" sz="180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ct val="150000"/>
              </a:lnSpc>
              <a:buSzPts val="1000"/>
              <a:buFont typeface="Symbol" panose="05050102010706020507" pitchFamily="18" charset="2"/>
              <a:buChar char=""/>
              <a:tabLst>
                <a:tab pos="457200" algn="l"/>
              </a:tabLst>
            </a:pPr>
            <a:r>
              <a:rPr lang="en-US" sz="1800">
                <a:solidFill>
                  <a:srgbClr val="000000"/>
                </a:solidFill>
                <a:effectLst/>
                <a:latin typeface="Helvetica" panose="020B0604020202020204" pitchFamily="34" charset="0"/>
                <a:ea typeface="Aptos" panose="020B0004020202020204" pitchFamily="34" charset="0"/>
                <a:cs typeface="Aptos" panose="020B0004020202020204" pitchFamily="34" charset="0"/>
              </a:rPr>
              <a:t>For small businesses and nonprofits, review Public Counsel's</a:t>
            </a:r>
            <a:r>
              <a:rPr lang="en-US" sz="1800">
                <a:solidFill>
                  <a:srgbClr val="0061FE"/>
                </a:solidFill>
                <a:effectLst/>
                <a:latin typeface="Helvetica" panose="020B0604020202020204" pitchFamily="34" charset="0"/>
                <a:ea typeface="Aptos" panose="020B0004020202020204" pitchFamily="34" charset="0"/>
                <a:cs typeface="Aptos" panose="020B0004020202020204" pitchFamily="34" charset="0"/>
              </a:rPr>
              <a:t> </a:t>
            </a:r>
            <a:r>
              <a:rPr lang="en-US" sz="1800" u="sng">
                <a:solidFill>
                  <a:srgbClr val="0061FE"/>
                </a:solidFill>
                <a:effectLst/>
                <a:latin typeface="Helvetica" panose="020B0604020202020204" pitchFamily="34" charset="0"/>
                <a:ea typeface="Aptos" panose="020B0004020202020204" pitchFamily="34" charset="0"/>
                <a:cs typeface="Aptos" panose="020B0004020202020204" pitchFamily="34" charset="0"/>
                <a:hlinkClick r:id="rId6"/>
              </a:rPr>
              <a:t>FAQ</a:t>
            </a:r>
            <a:r>
              <a:rPr lang="en-US" sz="1800">
                <a:solidFill>
                  <a:srgbClr val="000000"/>
                </a:solidFill>
                <a:effectLst/>
                <a:latin typeface="Helvetica" panose="020B0604020202020204" pitchFamily="34" charset="0"/>
                <a:ea typeface="Aptos" panose="020B0004020202020204" pitchFamily="34" charset="0"/>
                <a:cs typeface="Aptos" panose="020B0004020202020204" pitchFamily="34" charset="0"/>
              </a:rPr>
              <a:t>, or information specific to</a:t>
            </a:r>
            <a:r>
              <a:rPr lang="en-US" sz="1800">
                <a:solidFill>
                  <a:srgbClr val="0061FE"/>
                </a:solidFill>
                <a:effectLst/>
                <a:latin typeface="Helvetica" panose="020B0604020202020204" pitchFamily="34" charset="0"/>
                <a:ea typeface="Aptos" panose="020B0004020202020204" pitchFamily="34" charset="0"/>
                <a:cs typeface="Aptos" panose="020B0004020202020204" pitchFamily="34" charset="0"/>
              </a:rPr>
              <a:t> </a:t>
            </a:r>
            <a:r>
              <a:rPr lang="en-US" sz="1800" u="sng">
                <a:solidFill>
                  <a:srgbClr val="0070C0"/>
                </a:solidFill>
                <a:effectLst/>
                <a:latin typeface="Helvetica" panose="020B0604020202020204" pitchFamily="34" charset="0"/>
                <a:ea typeface="Aptos" panose="020B0004020202020204" pitchFamily="34" charset="0"/>
                <a:cs typeface="Aptos" panose="020B0004020202020204" pitchFamily="34" charset="0"/>
                <a:hlinkClick r:id="rId7">
                  <a:extLst>
                    <a:ext uri="{A12FA001-AC4F-418D-AE19-62706E023703}">
                      <ahyp:hlinkClr xmlns:ahyp="http://schemas.microsoft.com/office/drawing/2018/hyperlinkcolor" val="tx"/>
                    </a:ext>
                  </a:extLst>
                </a:hlinkClick>
              </a:rPr>
              <a:t>health clinics</a:t>
            </a:r>
            <a:r>
              <a:rPr lang="en-US" sz="1800">
                <a:solidFill>
                  <a:srgbClr val="0070C0"/>
                </a:solidFill>
                <a:effectLst/>
                <a:latin typeface="Helvetica" panose="020B0604020202020204" pitchFamily="34" charset="0"/>
                <a:ea typeface="Aptos" panose="020B0004020202020204" pitchFamily="34" charset="0"/>
                <a:cs typeface="Aptos" panose="020B0004020202020204" pitchFamily="34" charset="0"/>
              </a:rPr>
              <a:t>, </a:t>
            </a:r>
            <a:r>
              <a:rPr lang="en-US" sz="1800" u="sng">
                <a:solidFill>
                  <a:srgbClr val="0070C0"/>
                </a:solidFill>
                <a:effectLst/>
                <a:latin typeface="Helvetica" panose="020B0604020202020204" pitchFamily="34" charset="0"/>
                <a:ea typeface="Aptos" panose="020B0004020202020204" pitchFamily="34" charset="0"/>
                <a:cs typeface="Aptos" panose="020B0004020202020204" pitchFamily="34" charset="0"/>
                <a:hlinkClick r:id="rId8">
                  <a:extLst>
                    <a:ext uri="{A12FA001-AC4F-418D-AE19-62706E023703}">
                      <ahyp:hlinkClr xmlns:ahyp="http://schemas.microsoft.com/office/drawing/2018/hyperlinkcolor" val="tx"/>
                    </a:ext>
                  </a:extLst>
                </a:hlinkClick>
              </a:rPr>
              <a:t>K-12 schools</a:t>
            </a:r>
            <a:r>
              <a:rPr lang="en-US" sz="1800">
                <a:solidFill>
                  <a:srgbClr val="000000"/>
                </a:solidFill>
                <a:effectLst/>
                <a:latin typeface="Helvetica" panose="020B0604020202020204" pitchFamily="34" charset="0"/>
                <a:ea typeface="Aptos" panose="020B0004020202020204" pitchFamily="34" charset="0"/>
                <a:cs typeface="Aptos" panose="020B0004020202020204" pitchFamily="34" charset="0"/>
              </a:rPr>
              <a:t>, and </a:t>
            </a:r>
            <a:r>
              <a:rPr lang="en-US" sz="1800" u="sng">
                <a:solidFill>
                  <a:srgbClr val="0070C0"/>
                </a:solidFill>
                <a:effectLst/>
                <a:latin typeface="Helvetica" panose="020B0604020202020204" pitchFamily="34" charset="0"/>
                <a:ea typeface="Aptos" panose="020B0004020202020204" pitchFamily="34" charset="0"/>
                <a:cs typeface="Aptos" panose="020B0004020202020204" pitchFamily="34" charset="0"/>
                <a:hlinkClick r:id="rId9">
                  <a:extLst>
                    <a:ext uri="{A12FA001-AC4F-418D-AE19-62706E023703}">
                      <ahyp:hlinkClr xmlns:ahyp="http://schemas.microsoft.com/office/drawing/2018/hyperlinkcolor" val="tx"/>
                    </a:ext>
                  </a:extLst>
                </a:hlinkClick>
              </a:rPr>
              <a:t>homeless service providers</a:t>
            </a:r>
            <a:r>
              <a:rPr lang="en-US" sz="1800">
                <a:solidFill>
                  <a:srgbClr val="000000"/>
                </a:solidFill>
                <a:effectLst/>
                <a:latin typeface="Helvetica" panose="020B0604020202020204" pitchFamily="34" charset="0"/>
                <a:ea typeface="Aptos" panose="020B0004020202020204" pitchFamily="34" charset="0"/>
                <a:cs typeface="Aptos" panose="020B0004020202020204" pitchFamily="34" charset="0"/>
              </a:rPr>
              <a:t>. </a:t>
            </a:r>
            <a:r>
              <a:rPr lang="en-US" sz="1800" b="1">
                <a:solidFill>
                  <a:srgbClr val="000000"/>
                </a:solidFill>
                <a:effectLst/>
                <a:latin typeface="Helvetica" panose="020B0604020202020204" pitchFamily="34" charset="0"/>
                <a:ea typeface="Aptos" panose="020B0004020202020204" pitchFamily="34" charset="0"/>
                <a:cs typeface="Aptos" panose="020B0004020202020204" pitchFamily="34" charset="0"/>
              </a:rPr>
              <a:t>The FAQ includes samples of valid and invalid warrants. </a:t>
            </a:r>
            <a:endParaRPr lang="en-US" sz="1800" b="1">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ct val="150000"/>
              </a:lnSpc>
              <a:buSzPts val="1000"/>
              <a:buFont typeface="Symbol" panose="05050102010706020507" pitchFamily="18" charset="2"/>
              <a:buChar char=""/>
              <a:tabLst>
                <a:tab pos="457200" algn="l"/>
              </a:tabLst>
            </a:pPr>
            <a:r>
              <a:rPr lang="en-US" sz="1800" u="sng">
                <a:solidFill>
                  <a:srgbClr val="0070C0"/>
                </a:solidFill>
                <a:effectLst/>
                <a:latin typeface="Helvetica" panose="020B0604020202020204" pitchFamily="34" charset="0"/>
                <a:ea typeface="Aptos" panose="020B0004020202020204" pitchFamily="34" charset="0"/>
                <a:cs typeface="Aptos" panose="020B0004020202020204" pitchFamily="34" charset="0"/>
                <a:hlinkClick r:id="rId10">
                  <a:extLst>
                    <a:ext uri="{A12FA001-AC4F-418D-AE19-62706E023703}">
                      <ahyp:hlinkClr xmlns:ahyp="http://schemas.microsoft.com/office/drawing/2018/hyperlinkcolor" val="tx"/>
                    </a:ext>
                  </a:extLst>
                </a:hlinkClick>
              </a:rPr>
              <a:t>We Have Rights</a:t>
            </a:r>
            <a:r>
              <a:rPr lang="en-US" sz="1800">
                <a:solidFill>
                  <a:srgbClr val="0070C0"/>
                </a:solidFill>
                <a:effectLst/>
                <a:latin typeface="Helvetica" panose="020B0604020202020204" pitchFamily="34" charset="0"/>
                <a:ea typeface="Aptos" panose="020B0004020202020204" pitchFamily="34" charset="0"/>
                <a:cs typeface="Aptos" panose="020B0004020202020204" pitchFamily="34" charset="0"/>
              </a:rPr>
              <a:t>- </a:t>
            </a:r>
            <a:r>
              <a:rPr lang="en-US" sz="1800">
                <a:solidFill>
                  <a:srgbClr val="000000"/>
                </a:solidFill>
                <a:effectLst/>
                <a:latin typeface="Helvetica" panose="020B0604020202020204" pitchFamily="34" charset="0"/>
                <a:ea typeface="Aptos" panose="020B0004020202020204" pitchFamily="34" charset="0"/>
                <a:cs typeface="Aptos" panose="020B0004020202020204" pitchFamily="34" charset="0"/>
              </a:rPr>
              <a:t>Spanish video series on our rights with ICE in different settings </a:t>
            </a:r>
            <a:endParaRPr lang="en-US" sz="180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ct val="150000"/>
              </a:lnSpc>
              <a:buSzPts val="1000"/>
              <a:buFont typeface="Symbol" panose="05050102010706020507" pitchFamily="18" charset="2"/>
              <a:buChar char=""/>
              <a:tabLst>
                <a:tab pos="457200" algn="l"/>
              </a:tabLst>
            </a:pPr>
            <a:r>
              <a:rPr lang="en-US" sz="1800" u="sng">
                <a:solidFill>
                  <a:srgbClr val="0070C0"/>
                </a:solidFill>
                <a:effectLst/>
                <a:latin typeface="Helvetica" panose="020B0604020202020204" pitchFamily="34" charset="0"/>
                <a:ea typeface="Aptos" panose="020B0004020202020204" pitchFamily="34" charset="0"/>
                <a:cs typeface="Aptos" panose="020B0004020202020204" pitchFamily="34" charset="0"/>
                <a:hlinkClick r:id="rId11">
                  <a:extLst>
                    <a:ext uri="{A12FA001-AC4F-418D-AE19-62706E023703}">
                      <ahyp:hlinkClr xmlns:ahyp="http://schemas.microsoft.com/office/drawing/2018/hyperlinkcolor" val="tx"/>
                    </a:ext>
                  </a:extLst>
                </a:hlinkClick>
              </a:rPr>
              <a:t>Know Your Rights: Guide for Immigrant Communities</a:t>
            </a:r>
            <a:r>
              <a:rPr lang="en-US" sz="1800">
                <a:solidFill>
                  <a:srgbClr val="0070C0"/>
                </a:solidFill>
                <a:effectLst/>
                <a:latin typeface="Helvetica" panose="020B0604020202020204" pitchFamily="34" charset="0"/>
                <a:ea typeface="Aptos" panose="020B0004020202020204" pitchFamily="34" charset="0"/>
                <a:cs typeface="Aptos" panose="020B0004020202020204" pitchFamily="34" charset="0"/>
              </a:rPr>
              <a:t> </a:t>
            </a:r>
            <a:r>
              <a:rPr lang="en-US" sz="1800">
                <a:solidFill>
                  <a:srgbClr val="000000"/>
                </a:solidFill>
                <a:effectLst/>
                <a:latin typeface="Helvetica" panose="020B0604020202020204" pitchFamily="34" charset="0"/>
                <a:ea typeface="Aptos" panose="020B0004020202020204" pitchFamily="34" charset="0"/>
                <a:cs typeface="Aptos" panose="020B0004020202020204" pitchFamily="34" charset="0"/>
              </a:rPr>
              <a:t>– resources from Tenants Together</a:t>
            </a:r>
            <a:endParaRPr lang="en-US" sz="180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ct val="150000"/>
              </a:lnSpc>
              <a:buSzPts val="1000"/>
              <a:buFont typeface="Symbol" panose="05050102010706020507" pitchFamily="18" charset="2"/>
              <a:buChar char=""/>
              <a:tabLst>
                <a:tab pos="457200" algn="l"/>
              </a:tabLst>
            </a:pPr>
            <a:r>
              <a:rPr lang="en-US" sz="1800" u="sng">
                <a:solidFill>
                  <a:srgbClr val="0070C0"/>
                </a:solidFill>
                <a:effectLst/>
                <a:latin typeface="Helvetica" panose="020B0604020202020204" pitchFamily="34" charset="0"/>
                <a:ea typeface="Aptos" panose="020B0004020202020204" pitchFamily="34" charset="0"/>
                <a:cs typeface="Aptos" panose="020B0004020202020204" pitchFamily="34" charset="0"/>
                <a:hlinkClick r:id="rId12">
                  <a:extLst>
                    <a:ext uri="{A12FA001-AC4F-418D-AE19-62706E023703}">
                      <ahyp:hlinkClr xmlns:ahyp="http://schemas.microsoft.com/office/drawing/2018/hyperlinkcolor" val="tx"/>
                    </a:ext>
                  </a:extLst>
                </a:hlinkClick>
              </a:rPr>
              <a:t>Protecting Tenants from Immigration Status Harassment</a:t>
            </a:r>
            <a:r>
              <a:rPr lang="en-US" sz="1800">
                <a:solidFill>
                  <a:srgbClr val="0070C0"/>
                </a:solidFill>
                <a:effectLst/>
                <a:latin typeface="Helvetica" panose="020B0604020202020204" pitchFamily="34" charset="0"/>
                <a:ea typeface="Aptos" panose="020B0004020202020204" pitchFamily="34" charset="0"/>
                <a:cs typeface="Aptos" panose="020B0004020202020204" pitchFamily="34" charset="0"/>
              </a:rPr>
              <a:t> </a:t>
            </a:r>
            <a:r>
              <a:rPr lang="en-US" sz="1800">
                <a:solidFill>
                  <a:srgbClr val="000000"/>
                </a:solidFill>
                <a:effectLst/>
                <a:latin typeface="Helvetica" panose="020B0604020202020204" pitchFamily="34" charset="0"/>
                <a:ea typeface="Aptos" panose="020B0004020202020204" pitchFamily="34" charset="0"/>
                <a:cs typeface="Aptos" panose="020B0004020202020204" pitchFamily="34" charset="0"/>
              </a:rPr>
              <a:t>– resource from Tenants Together</a:t>
            </a:r>
            <a:endParaRPr lang="en-US" sz="180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ct val="150000"/>
              </a:lnSpc>
              <a:buSzPts val="1000"/>
              <a:buFont typeface="Symbol" panose="05050102010706020507" pitchFamily="18" charset="2"/>
              <a:buChar char=""/>
              <a:tabLst>
                <a:tab pos="457200" algn="l"/>
              </a:tabLst>
            </a:pPr>
            <a:r>
              <a:rPr lang="en-US" sz="1800" u="sng">
                <a:solidFill>
                  <a:srgbClr val="0070C0"/>
                </a:solidFill>
                <a:effectLst/>
                <a:latin typeface="Helvetica" panose="020B0604020202020204" pitchFamily="34" charset="0"/>
                <a:ea typeface="Aptos" panose="020B0004020202020204" pitchFamily="34" charset="0"/>
                <a:cs typeface="Aptos" panose="020B0004020202020204" pitchFamily="34" charset="0"/>
                <a:hlinkClick r:id="rId13">
                  <a:extLst>
                    <a:ext uri="{A12FA001-AC4F-418D-AE19-62706E023703}">
                      <ahyp:hlinkClr xmlns:ahyp="http://schemas.microsoft.com/office/drawing/2018/hyperlinkcolor" val="tx"/>
                    </a:ext>
                  </a:extLst>
                </a:hlinkClick>
              </a:rPr>
              <a:t>This tracking tool</a:t>
            </a:r>
            <a:r>
              <a:rPr lang="en-US" sz="1800" u="sng">
                <a:solidFill>
                  <a:srgbClr val="0070C0"/>
                </a:solidFill>
                <a:effectLst/>
                <a:latin typeface="Helvetica" panose="020B0604020202020204" pitchFamily="34" charset="0"/>
                <a:ea typeface="Aptos" panose="020B0004020202020204" pitchFamily="34" charset="0"/>
                <a:cs typeface="Aptos" panose="020B0004020202020204" pitchFamily="34" charset="0"/>
                <a:hlinkClick r:id="rId14">
                  <a:extLst>
                    <a:ext uri="{A12FA001-AC4F-418D-AE19-62706E023703}">
                      <ahyp:hlinkClr xmlns:ahyp="http://schemas.microsoft.com/office/drawing/2018/hyperlinkcolor" val="tx"/>
                    </a:ext>
                  </a:extLst>
                </a:hlinkClick>
              </a:rPr>
              <a:t> </a:t>
            </a:r>
            <a:r>
              <a:rPr lang="en-US" sz="1800">
                <a:solidFill>
                  <a:srgbClr val="000000"/>
                </a:solidFill>
                <a:effectLst/>
                <a:latin typeface="Helvetica" panose="020B0604020202020204" pitchFamily="34" charset="0"/>
                <a:ea typeface="Aptos" panose="020B0004020202020204" pitchFamily="34" charset="0"/>
                <a:cs typeface="Aptos" panose="020B0004020202020204" pitchFamily="34" charset="0"/>
              </a:rPr>
              <a:t>provides an updated list of changes to federal immigration policy. </a:t>
            </a:r>
            <a:r>
              <a:rPr lang="en-US" sz="1800" b="1">
                <a:solidFill>
                  <a:srgbClr val="000000"/>
                </a:solidFill>
                <a:effectLst/>
                <a:latin typeface="Helvetica" panose="020B0604020202020204" pitchFamily="34" charset="0"/>
                <a:ea typeface="Aptos" panose="020B0004020202020204" pitchFamily="34" charset="0"/>
                <a:cs typeface="Aptos" panose="020B0004020202020204" pitchFamily="34" charset="0"/>
              </a:rPr>
              <a:t>Always consult an attorney regarding individual cases or issues</a:t>
            </a:r>
          </a:p>
          <a:p>
            <a:pPr marL="342900" marR="0" lvl="0" indent="-342900">
              <a:lnSpc>
                <a:spcPct val="150000"/>
              </a:lnSpc>
              <a:buSzPts val="1000"/>
              <a:buFont typeface="Symbol" panose="05050102010706020507" pitchFamily="18" charset="2"/>
              <a:buChar char=""/>
              <a:tabLst>
                <a:tab pos="457200" algn="l"/>
              </a:tabLst>
            </a:pPr>
            <a:r>
              <a:rPr lang="en-US" sz="1800">
                <a:solidFill>
                  <a:srgbClr val="000000"/>
                </a:solidFill>
                <a:effectLst/>
                <a:latin typeface="Aptos" panose="020B0004020202020204" pitchFamily="34" charset="0"/>
                <a:ea typeface="Aptos" panose="020B0004020202020204" pitchFamily="34" charset="0"/>
                <a:cs typeface="Aptos" panose="020B0004020202020204" pitchFamily="34" charset="0"/>
              </a:rPr>
              <a:t>Ongoing Know Your Rights trainings are being held throughout the City by Reimagine Richmond and other organizations.</a:t>
            </a:r>
          </a:p>
        </p:txBody>
      </p:sp>
    </p:spTree>
    <p:extLst>
      <p:ext uri="{BB962C8B-B14F-4D97-AF65-F5344CB8AC3E}">
        <p14:creationId xmlns:p14="http://schemas.microsoft.com/office/powerpoint/2010/main" val="3789524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4CC0B-FCE4-A47C-8D10-840F63CCAFC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744F851-8E74-68EA-3F4E-AE5B801149E6}"/>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highlight>
                <a:srgbClr val="FFFF00"/>
              </a:highlight>
              <a:latin typeface="Century Gothic"/>
            </a:endParaRPr>
          </a:p>
        </p:txBody>
      </p:sp>
      <p:sp>
        <p:nvSpPr>
          <p:cNvPr id="3" name="TextBox 2">
            <a:extLst>
              <a:ext uri="{FF2B5EF4-FFF2-40B4-BE49-F238E27FC236}">
                <a16:creationId xmlns:a16="http://schemas.microsoft.com/office/drawing/2014/main" id="{95DCD00E-1DA3-8780-B70E-A6CEE20F09E3}"/>
              </a:ext>
            </a:extLst>
          </p:cNvPr>
          <p:cNvSpPr txBox="1"/>
          <p:nvPr/>
        </p:nvSpPr>
        <p:spPr>
          <a:xfrm>
            <a:off x="323850" y="304800"/>
            <a:ext cx="8939492" cy="646331"/>
          </a:xfrm>
          <a:prstGeom prst="rect">
            <a:avLst/>
          </a:prstGeom>
          <a:noFill/>
        </p:spPr>
        <p:txBody>
          <a:bodyPr wrap="square" lIns="91440" tIns="45720" rIns="91440" bIns="45720" rtlCol="0" anchor="t">
            <a:spAutoFit/>
          </a:bodyPr>
          <a:lstStyle/>
          <a:p>
            <a:r>
              <a:rPr lang="en-US" sz="3600" b="1" dirty="0">
                <a:solidFill>
                  <a:schemeClr val="bg1"/>
                </a:solidFill>
                <a:latin typeface="Myriad Pro" panose="020B0503030403020204"/>
              </a:rPr>
              <a:t>Additional Resources</a:t>
            </a:r>
            <a:endParaRPr lang="en-US" dirty="0"/>
          </a:p>
        </p:txBody>
      </p:sp>
      <p:sp>
        <p:nvSpPr>
          <p:cNvPr id="5" name="Content Placeholder 2">
            <a:extLst>
              <a:ext uri="{FF2B5EF4-FFF2-40B4-BE49-F238E27FC236}">
                <a16:creationId xmlns:a16="http://schemas.microsoft.com/office/drawing/2014/main" id="{8C40F07F-E949-C9E4-4542-0DFFEB162B47}"/>
              </a:ext>
            </a:extLst>
          </p:cNvPr>
          <p:cNvSpPr txBox="1">
            <a:spLocks/>
          </p:cNvSpPr>
          <p:nvPr/>
        </p:nvSpPr>
        <p:spPr>
          <a:xfrm>
            <a:off x="687420" y="15963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a:highlight>
                <a:srgbClr val="FFFF00"/>
              </a:highlight>
              <a:latin typeface="Century Gothic"/>
            </a:endParaRPr>
          </a:p>
        </p:txBody>
      </p:sp>
      <p:sp>
        <p:nvSpPr>
          <p:cNvPr id="8" name="Content Placeholder 2">
            <a:extLst>
              <a:ext uri="{FF2B5EF4-FFF2-40B4-BE49-F238E27FC236}">
                <a16:creationId xmlns:a16="http://schemas.microsoft.com/office/drawing/2014/main" id="{72D6D8C4-1463-57B6-7207-B1CC9A79073A}"/>
              </a:ext>
            </a:extLst>
          </p:cNvPr>
          <p:cNvSpPr txBox="1">
            <a:spLocks/>
          </p:cNvSpPr>
          <p:nvPr/>
        </p:nvSpPr>
        <p:spPr>
          <a:xfrm>
            <a:off x="654503" y="1513119"/>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4000" dirty="0"/>
              <a:t>If you have </a:t>
            </a:r>
            <a:r>
              <a:rPr lang="en-US" sz="4000"/>
              <a:t>additional </a:t>
            </a:r>
            <a:r>
              <a:rPr lang="en-US" sz="4000" dirty="0"/>
              <a:t>questions or want to know more about your rights, contact Stand Together Contra Costa at </a:t>
            </a:r>
            <a:br>
              <a:rPr lang="en-US" sz="4000" dirty="0"/>
            </a:br>
            <a:endParaRPr lang="en-US" sz="4000" dirty="0"/>
          </a:p>
          <a:p>
            <a:pPr marL="0" indent="0">
              <a:buNone/>
            </a:pPr>
            <a:r>
              <a:rPr lang="en-US" sz="4000" dirty="0"/>
              <a:t>(925) 900-5151 or </a:t>
            </a:r>
            <a:endParaRPr lang="en-US" sz="4000"/>
          </a:p>
          <a:p>
            <a:pPr marL="0" indent="0">
              <a:buNone/>
            </a:pPr>
            <a:endParaRPr lang="en-US" sz="4000" dirty="0"/>
          </a:p>
          <a:p>
            <a:pPr marL="0" indent="0">
              <a:buNone/>
            </a:pPr>
            <a:r>
              <a:rPr lang="en-US" sz="40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https://standtogethercontracosta.org/</a:t>
            </a:r>
            <a:r>
              <a:rPr lang="en-US" sz="4000" dirty="0">
                <a:solidFill>
                  <a:schemeClr val="accent1">
                    <a:lumMod val="60000"/>
                    <a:lumOff val="40000"/>
                  </a:schemeClr>
                </a:solidFill>
              </a:rPr>
              <a:t> </a:t>
            </a:r>
          </a:p>
        </p:txBody>
      </p:sp>
    </p:spTree>
    <p:extLst>
      <p:ext uri="{BB962C8B-B14F-4D97-AF65-F5344CB8AC3E}">
        <p14:creationId xmlns:p14="http://schemas.microsoft.com/office/powerpoint/2010/main" val="1754874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1714500" y="3429000"/>
            <a:ext cx="8763000" cy="707886"/>
          </a:xfrm>
          <a:prstGeom prst="rect">
            <a:avLst/>
          </a:prstGeom>
          <a:noFill/>
        </p:spPr>
        <p:txBody>
          <a:bodyPr wrap="square" lIns="91440" tIns="45720" rIns="91440" bIns="45720" rtlCol="0" anchor="t">
            <a:spAutoFit/>
          </a:bodyPr>
          <a:lstStyle/>
          <a:p>
            <a:r>
              <a:rPr lang="en-US" sz="4000" b="1">
                <a:solidFill>
                  <a:srgbClr val="005569"/>
                </a:solidFill>
                <a:latin typeface="Myriad Pro" panose="020B0503030403020204"/>
              </a:rPr>
              <a:t>Agenda Requests for Next Meeting</a:t>
            </a:r>
            <a:endParaRPr lang="en-US">
              <a:solidFill>
                <a:srgbClr val="005569"/>
              </a:solidFill>
            </a:endParaRPr>
          </a:p>
        </p:txBody>
      </p:sp>
    </p:spTree>
    <p:extLst>
      <p:ext uri="{BB962C8B-B14F-4D97-AF65-F5344CB8AC3E}">
        <p14:creationId xmlns:p14="http://schemas.microsoft.com/office/powerpoint/2010/main" val="1362740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800">
                <a:latin typeface="Century Gothic"/>
              </a:rPr>
              <a:t>CSC Members, members of the public, and other partners or organizations are encouraged to share information or announcements related to upcoming events, projects, or programs in the Project Area</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rtlCol="0">
            <a:spAutoFit/>
          </a:bodyPr>
          <a:lstStyle/>
          <a:p>
            <a:r>
              <a:rPr lang="en-US" sz="4000" b="1">
                <a:solidFill>
                  <a:schemeClr val="bg1"/>
                </a:solidFill>
                <a:latin typeface="Myriad Pro" panose="020B0503030403020204"/>
              </a:rPr>
              <a:t>General Announcements</a:t>
            </a:r>
          </a:p>
        </p:txBody>
      </p:sp>
    </p:spTree>
    <p:extLst>
      <p:ext uri="{BB962C8B-B14F-4D97-AF65-F5344CB8AC3E}">
        <p14:creationId xmlns:p14="http://schemas.microsoft.com/office/powerpoint/2010/main" val="1450018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20000"/>
              </a:lnSpc>
            </a:pPr>
            <a:r>
              <a:rPr lang="en-US" sz="2800">
                <a:solidFill>
                  <a:schemeClr val="tx1"/>
                </a:solidFill>
                <a:latin typeface="Century Gothic"/>
              </a:rPr>
              <a:t>The City of Richmond and 6 local organizations (together known as ‘Richmond Rising’) received $35 million to bring health, economic, and environmental benefits to the Iron Triangle, Santa Fe, and Coronado neighborhoods.</a:t>
            </a:r>
            <a:endParaRPr lang="en-US" sz="2800">
              <a:solidFill>
                <a:schemeClr val="tx1"/>
              </a:solidFill>
            </a:endParaRPr>
          </a:p>
          <a:p>
            <a:pPr>
              <a:lnSpc>
                <a:spcPct val="120000"/>
              </a:lnSpc>
            </a:pPr>
            <a:r>
              <a:rPr lang="en-US" sz="2800">
                <a:solidFill>
                  <a:schemeClr val="tx1"/>
                </a:solidFill>
                <a:latin typeface="Century Gothic"/>
              </a:rPr>
              <a:t>Richmond Rising is supported by the California Strategic Growth Council’s Transformative Climate Communities Program.</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Richmond Rising</a:t>
            </a:r>
          </a:p>
        </p:txBody>
      </p:sp>
    </p:spTree>
    <p:extLst>
      <p:ext uri="{BB962C8B-B14F-4D97-AF65-F5344CB8AC3E}">
        <p14:creationId xmlns:p14="http://schemas.microsoft.com/office/powerpoint/2010/main" val="12954703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BF7-59D7-451D-E7E5-E9B2BA3B1A2B}"/>
              </a:ext>
            </a:extLst>
          </p:cNvPr>
          <p:cNvSpPr txBox="1">
            <a:spLocks/>
          </p:cNvSpPr>
          <p:nvPr/>
        </p:nvSpPr>
        <p:spPr>
          <a:xfrm>
            <a:off x="662866" y="637921"/>
            <a:ext cx="10866267" cy="1787941"/>
          </a:xfrm>
          <a:prstGeom prst="rect">
            <a:avLst/>
          </a:prstGeom>
        </p:spPr>
        <p:txBody>
          <a:bodyPr vert="horz" lIns="91440" tIns="45720" rIns="91440" bIns="45720" rtlCol="0" anchor="b">
            <a:normAutofit fontScale="52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400" b="1" i="0" kern="1200" cap="none">
                <a:solidFill>
                  <a:schemeClr val="bg1"/>
                </a:solidFill>
                <a:latin typeface="Myriad Pro" panose="020B0503030403020204" pitchFamily="34" charset="0"/>
                <a:ea typeface="Open Sans" pitchFamily="2" charset="0"/>
                <a:cs typeface="Open Sans" pitchFamily="2" charset="0"/>
              </a:rPr>
              <a:t>Meeting Adjourned</a:t>
            </a: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r>
              <a:rPr lang="en-US" sz="6400" b="1" i="0" kern="1200" cap="none">
                <a:solidFill>
                  <a:schemeClr val="bg1"/>
                </a:solidFill>
                <a:latin typeface="Myriad Pro" panose="020B0503030403020204" pitchFamily="34" charset="0"/>
                <a:ea typeface="Open Sans" pitchFamily="2" charset="0"/>
                <a:cs typeface="Open Sans" pitchFamily="2" charset="0"/>
              </a:rPr>
              <a:t>Thank</a:t>
            </a:r>
            <a:r>
              <a:rPr lang="en-US" sz="6400" b="1" cap="none">
                <a:solidFill>
                  <a:schemeClr val="bg1"/>
                </a:solidFill>
                <a:latin typeface="Myriad Pro" panose="020B0503030403020204" pitchFamily="34" charset="0"/>
                <a:ea typeface="Open Sans" pitchFamily="2" charset="0"/>
                <a:cs typeface="Open Sans" pitchFamily="2" charset="0"/>
              </a:rPr>
              <a:t> You!</a:t>
            </a:r>
          </a:p>
        </p:txBody>
      </p:sp>
      <p:pic>
        <p:nvPicPr>
          <p:cNvPr id="3" name="Picture 2" descr="A logo for a community&#10;&#10;Description automatically generated">
            <a:extLst>
              <a:ext uri="{FF2B5EF4-FFF2-40B4-BE49-F238E27FC236}">
                <a16:creationId xmlns:a16="http://schemas.microsoft.com/office/drawing/2014/main" id="{DDBA4784-CC7D-C9F2-75DA-D1B278C1FF09}"/>
              </a:ext>
            </a:extLst>
          </p:cNvPr>
          <p:cNvPicPr>
            <a:picLocks noChangeAspect="1"/>
          </p:cNvPicPr>
          <p:nvPr/>
        </p:nvPicPr>
        <p:blipFill>
          <a:blip r:embed="rId3"/>
          <a:stretch>
            <a:fillRect/>
          </a:stretch>
        </p:blipFill>
        <p:spPr>
          <a:xfrm>
            <a:off x="4105062" y="2471360"/>
            <a:ext cx="4101144" cy="4101144"/>
          </a:xfrm>
          <a:prstGeom prst="rect">
            <a:avLst/>
          </a:prstGeom>
        </p:spPr>
      </p:pic>
      <p:sp>
        <p:nvSpPr>
          <p:cNvPr id="4" name="Rectangle: Rounded Corners 3">
            <a:extLst>
              <a:ext uri="{FF2B5EF4-FFF2-40B4-BE49-F238E27FC236}">
                <a16:creationId xmlns:a16="http://schemas.microsoft.com/office/drawing/2014/main" id="{E1F5757A-F428-0B62-31BB-358EF2D767FA}"/>
              </a:ext>
            </a:extLst>
          </p:cNvPr>
          <p:cNvSpPr/>
          <p:nvPr/>
        </p:nvSpPr>
        <p:spPr>
          <a:xfrm>
            <a:off x="8077200" y="3958026"/>
            <a:ext cx="3670300" cy="1990009"/>
          </a:xfrm>
          <a:prstGeom prst="roundRect">
            <a:avLst>
              <a:gd name="adj" fmla="val 5608"/>
            </a:avLst>
          </a:prstGeom>
          <a:solidFill>
            <a:srgbClr val="88C9D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B41AE78-55B1-78CE-E7AD-B3F52893818B}"/>
              </a:ext>
            </a:extLst>
          </p:cNvPr>
          <p:cNvSpPr txBox="1">
            <a:spLocks/>
          </p:cNvSpPr>
          <p:nvPr/>
        </p:nvSpPr>
        <p:spPr>
          <a:xfrm>
            <a:off x="8190330" y="4220835"/>
            <a:ext cx="3582569" cy="235166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r>
              <a:rPr lang="en-US" sz="2400" b="1">
                <a:solidFill>
                  <a:srgbClr val="005569"/>
                </a:solidFill>
                <a:latin typeface="Myriad Pro" panose="020B0503030403020204" pitchFamily="34" charset="0"/>
                <a:ea typeface="Open Sans" pitchFamily="2" charset="0"/>
                <a:cs typeface="Open Sans" pitchFamily="2" charset="0"/>
              </a:rPr>
              <a:t>Questions? Comments?</a:t>
            </a:r>
          </a:p>
          <a:p>
            <a:pPr marL="0" lvl="0" indent="0">
              <a:buClr>
                <a:srgbClr val="0A6F63"/>
              </a:buClr>
              <a:buNone/>
            </a:pPr>
            <a:r>
              <a:rPr lang="en-US" sz="2400">
                <a:solidFill>
                  <a:srgbClr val="005569"/>
                </a:solidFill>
                <a:latin typeface="Myriad Pro" panose="020B0503030403020204" pitchFamily="34" charset="0"/>
                <a:ea typeface="Open Sans" pitchFamily="2" charset="0"/>
                <a:cs typeface="Open Sans" pitchFamily="2" charset="0"/>
              </a:rPr>
              <a:t>Please reach out at </a:t>
            </a:r>
            <a:br>
              <a:rPr lang="en-US" sz="2400">
                <a:solidFill>
                  <a:srgbClr val="005569"/>
                </a:solidFill>
                <a:latin typeface="Myriad Pro" panose="020B0503030403020204" pitchFamily="34" charset="0"/>
                <a:ea typeface="Open Sans" pitchFamily="2" charset="0"/>
                <a:cs typeface="Open Sans" pitchFamily="2" charset="0"/>
              </a:rPr>
            </a:br>
            <a:r>
              <a:rPr lang="en-US" sz="2400" u="sng">
                <a:solidFill>
                  <a:srgbClr val="005569"/>
                </a:solidFill>
                <a:latin typeface="Myriad Pro" panose="020B0503030403020204" pitchFamily="34" charset="0"/>
                <a:ea typeface="Open Sans" pitchFamily="2" charset="0"/>
                <a:cs typeface="Open Sans" pitchFamily="2" charset="0"/>
              </a:rPr>
              <a:t>tcc@ci.richmond.ca.us</a:t>
            </a:r>
          </a:p>
        </p:txBody>
      </p:sp>
    </p:spTree>
    <p:extLst>
      <p:ext uri="{BB962C8B-B14F-4D97-AF65-F5344CB8AC3E}">
        <p14:creationId xmlns:p14="http://schemas.microsoft.com/office/powerpoint/2010/main" val="3866118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800">
                <a:solidFill>
                  <a:schemeClr val="tx1"/>
                </a:solidFill>
                <a:latin typeface="Century Gothic"/>
              </a:rPr>
              <a:t>Provides guidance on project implementation and holds us accountable in reaching our goals</a:t>
            </a:r>
            <a:endParaRPr lang="en-US"/>
          </a:p>
          <a:p>
            <a:pPr marL="305435" indent="-305435"/>
            <a:r>
              <a:rPr lang="en-US" sz="2800">
                <a:solidFill>
                  <a:schemeClr val="tx1"/>
                </a:solidFill>
                <a:latin typeface="Century Gothic"/>
              </a:rPr>
              <a:t>Can make recommendations, provide input, and assist Project Leads in implementing project activities</a:t>
            </a:r>
          </a:p>
          <a:p>
            <a:pPr marL="305435" indent="-305435"/>
            <a:r>
              <a:rPr lang="en-US" sz="2800">
                <a:solidFill>
                  <a:schemeClr val="tx1"/>
                </a:solidFill>
                <a:latin typeface="Century Gothic"/>
              </a:rPr>
              <a:t>Does not have final decision-making authority</a:t>
            </a:r>
          </a:p>
          <a:p>
            <a:pPr marL="305435" indent="-305435"/>
            <a:r>
              <a:rPr lang="en-US" sz="2800">
                <a:solidFill>
                  <a:schemeClr val="tx1"/>
                </a:solidFill>
                <a:latin typeface="Century Gothic"/>
              </a:rPr>
              <a:t>Project Leads must consider recommendations from the Committee and members of the public</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10410825" cy="707886"/>
          </a:xfrm>
          <a:prstGeom prst="rect">
            <a:avLst/>
          </a:prstGeom>
          <a:noFill/>
        </p:spPr>
        <p:txBody>
          <a:bodyPr wrap="square" rtlCol="0">
            <a:spAutoFit/>
          </a:bodyPr>
          <a:lstStyle/>
          <a:p>
            <a:r>
              <a:rPr lang="en-US" sz="4000" b="1">
                <a:solidFill>
                  <a:schemeClr val="bg1"/>
                </a:solidFill>
                <a:latin typeface="Myriad Pro" panose="020B0503030403020204"/>
              </a:rPr>
              <a:t>Collaborative Stakeholder Committee</a:t>
            </a:r>
          </a:p>
        </p:txBody>
      </p:sp>
    </p:spTree>
    <p:extLst>
      <p:ext uri="{BB962C8B-B14F-4D97-AF65-F5344CB8AC3E}">
        <p14:creationId xmlns:p14="http://schemas.microsoft.com/office/powerpoint/2010/main" val="239601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This is the space for members of the public to provide public comment on items that are not included in the agenda. </a:t>
            </a:r>
            <a:endParaRPr lang="en-US" sz="3600"/>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Public Comment Not on the Agenda</a:t>
            </a:r>
          </a:p>
        </p:txBody>
      </p:sp>
    </p:spTree>
    <p:extLst>
      <p:ext uri="{BB962C8B-B14F-4D97-AF65-F5344CB8AC3E}">
        <p14:creationId xmlns:p14="http://schemas.microsoft.com/office/powerpoint/2010/main" val="268826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Members to review and approve previous meeting minutes</a:t>
            </a:r>
            <a:endParaRPr lang="en-US" sz="3600"/>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Review and Approve Previous Meeting Minutes</a:t>
            </a:r>
          </a:p>
        </p:txBody>
      </p:sp>
    </p:spTree>
    <p:extLst>
      <p:ext uri="{BB962C8B-B14F-4D97-AF65-F5344CB8AC3E}">
        <p14:creationId xmlns:p14="http://schemas.microsoft.com/office/powerpoint/2010/main" val="287068668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7E725607D9D043AD40E246EEB77CE5" ma:contentTypeVersion="15" ma:contentTypeDescription="Create a new document." ma:contentTypeScope="" ma:versionID="6030369c3edfededa17df536af9fc204">
  <xsd:schema xmlns:xsd="http://www.w3.org/2001/XMLSchema" xmlns:xs="http://www.w3.org/2001/XMLSchema" xmlns:p="http://schemas.microsoft.com/office/2006/metadata/properties" xmlns:ns2="d34ea9b1-8df3-4388-a70b-d9a9a79f894f" xmlns:ns3="92a62f3e-00e8-4b77-a16c-75051e2004fc" targetNamespace="http://schemas.microsoft.com/office/2006/metadata/properties" ma:root="true" ma:fieldsID="7fb16da2f412e4db8ef5f79830f1ed83" ns2:_="" ns3:_="">
    <xsd:import namespace="d34ea9b1-8df3-4388-a70b-d9a9a79f894f"/>
    <xsd:import namespace="92a62f3e-00e8-4b77-a16c-75051e2004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4ea9b1-8df3-4388-a70b-d9a9a79f8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61a65c6-c5a0-4fb1-810b-35a0311376e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a62f3e-00e8-4b77-a16c-75051e2004f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b787d3f-827b-4d06-bd27-b5eb578dd6c3}" ma:internalName="TaxCatchAll" ma:showField="CatchAllData" ma:web="92a62f3e-00e8-4b77-a16c-75051e2004f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2a62f3e-00e8-4b77-a16c-75051e2004fc" xsi:nil="true"/>
    <lcf76f155ced4ddcb4097134ff3c332f xmlns="d34ea9b1-8df3-4388-a70b-d9a9a79f894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DCC3ECA-9798-400F-A141-9D13E5042DA1}">
  <ds:schemaRefs>
    <ds:schemaRef ds:uri="http://schemas.microsoft.com/sharepoint/v3/contenttype/forms"/>
  </ds:schemaRefs>
</ds:datastoreItem>
</file>

<file path=customXml/itemProps2.xml><?xml version="1.0" encoding="utf-8"?>
<ds:datastoreItem xmlns:ds="http://schemas.openxmlformats.org/officeDocument/2006/customXml" ds:itemID="{4C91D751-7897-49B7-84BC-4C3F3739F1CD}">
  <ds:schemaRefs>
    <ds:schemaRef ds:uri="92a62f3e-00e8-4b77-a16c-75051e2004fc"/>
    <ds:schemaRef ds:uri="d34ea9b1-8df3-4388-a70b-d9a9a79f89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8CA3016-B1CB-4AC5-960D-FE2F5214C4E7}">
  <ds:schemaRefs>
    <ds:schemaRef ds:uri="92a62f3e-00e8-4b77-a16c-75051e2004fc"/>
    <ds:schemaRef ds:uri="d34ea9b1-8df3-4388-a70b-d9a9a79f89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0</TotalTime>
  <Words>4433</Words>
  <Application>Microsoft Macintosh PowerPoint</Application>
  <PresentationFormat>Widescreen</PresentationFormat>
  <Paragraphs>482</Paragraphs>
  <Slides>60</Slides>
  <Notes>30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60</vt:i4>
      </vt:variant>
    </vt:vector>
  </HeadingPairs>
  <TitlesOfParts>
    <vt:vector size="75" baseType="lpstr">
      <vt:lpstr>Aptos</vt:lpstr>
      <vt:lpstr>Arial</vt:lpstr>
      <vt:lpstr>Calibri</vt:lpstr>
      <vt:lpstr>Century Gothic</vt:lpstr>
      <vt:lpstr>Courier New</vt:lpstr>
      <vt:lpstr>Gill Sans MT</vt:lpstr>
      <vt:lpstr>Helvetica</vt:lpstr>
      <vt:lpstr>Myriad Pro</vt:lpstr>
      <vt:lpstr>Poppins</vt:lpstr>
      <vt:lpstr>Poppins-SemiBold</vt:lpstr>
      <vt:lpstr>PT Serif</vt:lpstr>
      <vt:lpstr>Symbol</vt:lpstr>
      <vt:lpstr>Wingdings</vt:lpstr>
      <vt:lpstr>Wingdings 2</vt: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District 5 Hub Survey </vt:lpstr>
      <vt:lpstr>Where is District 5?</vt:lpstr>
      <vt:lpstr>What Locations?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Birkeland</dc:creator>
  <cp:lastModifiedBy>Matias Eusterbrock</cp:lastModifiedBy>
  <cp:revision>1</cp:revision>
  <cp:lastPrinted>2017-02-23T15:49:05Z</cp:lastPrinted>
  <dcterms:created xsi:type="dcterms:W3CDTF">2017-02-21T16:21:09Z</dcterms:created>
  <dcterms:modified xsi:type="dcterms:W3CDTF">2025-03-07T04:08:45Z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0x010100B07E725607D9D043AD40E246EEB77CE5</vt:lpwstr>
  </property>
  <property fmtid="{D5CDD505-2E9C-101B-9397-08002B2CF9AE}" pid="3" name="MSIP_Label_b9360697-266a-4563-acd5-eba284ec2b76_Enabled">
    <vt:lpwstr>true</vt:lpwstr>
  </property>
  <property fmtid="{D5CDD505-2E9C-101B-9397-08002B2CF9AE}" pid="4" name="MSIP_Label_b9360697-266a-4563-acd5-eba284ec2b76_SetDate">
    <vt:lpwstr>2024-03-08T00:18:06Z</vt:lpwstr>
  </property>
  <property fmtid="{D5CDD505-2E9C-101B-9397-08002B2CF9AE}" pid="5" name="MSIP_Label_b9360697-266a-4563-acd5-eba284ec2b76_Method">
    <vt:lpwstr>Standard</vt:lpwstr>
  </property>
  <property fmtid="{D5CDD505-2E9C-101B-9397-08002B2CF9AE}" pid="6" name="MSIP_Label_b9360697-266a-4563-acd5-eba284ec2b76_Name">
    <vt:lpwstr>defa4170-0d19-0005-0004-bc88714345d2</vt:lpwstr>
  </property>
  <property fmtid="{D5CDD505-2E9C-101B-9397-08002B2CF9AE}" pid="7" name="MSIP_Label_b9360697-266a-4563-acd5-eba284ec2b76_SiteId">
    <vt:lpwstr>8ab93658-f71f-4926-b380-e0da1d18115a</vt:lpwstr>
  </property>
  <property fmtid="{D5CDD505-2E9C-101B-9397-08002B2CF9AE}" pid="8" name="MSIP_Label_b9360697-266a-4563-acd5-eba284ec2b76_ActionId">
    <vt:lpwstr>186f9c39-7fc0-40c6-a282-d2c2bb565005</vt:lpwstr>
  </property>
  <property fmtid="{D5CDD505-2E9C-101B-9397-08002B2CF9AE}" pid="9" name="MSIP_Label_b9360697-266a-4563-acd5-eba284ec2b76_ContentBits">
    <vt:lpwstr>0</vt:lpwstr>
  </property>
  <property fmtid="{D5CDD505-2E9C-101B-9397-08002B2CF9AE}" pid="10" name="MediaServiceImageTags">
    <vt:lpwstr/>
  </property>
  <property fmtid="{D5CDD505-2E9C-101B-9397-08002B2CF9AE}" pid="11" name="MSIP_Label_b9360697-266a-4563-acd5-eba284ec2b76_Tag">
    <vt:lpwstr>10, 3, 0, 2</vt:lpwstr>
  </property>
</Properties>
</file>