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73" r:id="rId3"/>
    <p:sldId id="257" r:id="rId4"/>
    <p:sldId id="259" r:id="rId5"/>
    <p:sldId id="264" r:id="rId6"/>
    <p:sldId id="263" r:id="rId7"/>
    <p:sldId id="269" r:id="rId8"/>
    <p:sldId id="268" r:id="rId9"/>
    <p:sldId id="270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774"/>
    <a:srgbClr val="DDDDDD"/>
    <a:srgbClr val="DED5CE"/>
    <a:srgbClr val="6E6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86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25F7E6-44CB-47C1-BFD3-4F8AF881A9B8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693F4-60F2-4714-8621-B4222C688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87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9D49-C3AB-853A-45B6-39A89BC3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36F88-5A5D-CC89-6EF8-B508973EA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BA2885-3157-93A1-8F2D-C87568E5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C60C2-697A-AEFA-556D-7D3A6F31A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96044-4DAB-CB2A-CE33-ACEA0092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DEB340-EEF7-7853-0B43-15A39BB181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20B2C-6105-9D77-1639-AB60994B1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8D9F5-54F7-6F82-9118-1B329A582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75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4ADC7-6F1A-727D-DFA3-23C2E1402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D1840-65C2-50AA-A741-0A37A1F9C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350CA6-9BEF-188F-9C71-0A8746F5A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52378-EEA2-D410-82FB-4840DD88C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77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43E2-4C61-1779-C38B-E6C898DF2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B2A0E-E190-E3EC-139A-C789A98F7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8748C9-E48D-7C80-8CB0-0E8E16C12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BE3D5-E5EF-B7F1-0BAF-A7115402E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68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5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AFAB3-EC1A-9D6E-E0E0-111A21145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56F68-924B-FC09-ABFD-0E6AC3699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581D9-E8BE-7FFE-3D70-A7A6F73BC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273F1-91DE-717D-9482-603F4296B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18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2CFAD-971B-E7D2-C6EC-801CE7251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C1A84-57A8-3F79-FB5F-B1601EC2C6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5DBFE7-6747-2C10-7CCF-EB73E1C32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E2DD-6D0B-BF50-1F53-4A8F585C4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4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415B8-2886-BA31-CBA4-891D9FC52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DF544-3377-3F39-DCA2-8860D9114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59DAA-9822-DAF8-D6D4-22AF2FDC9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132D6-AAB7-2BA2-32C7-0B53D5A7D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33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E0230-E52C-E8C9-20FD-36371DBFC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BA9FB1-6CBF-BF87-5602-E1CF879F14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BA4C1-B84E-B9D8-C47A-3BE5EA191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D3DA2-1BA5-3820-D518-4E78A24EC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71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49D0C-F6D6-5613-EDB2-46EDEA977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73F33B-B12D-54DE-D37C-C99D2578D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21F17E-5EDF-99DD-3D3B-7DA8DDA4D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4EB63-9666-FA3E-5B02-CEB9CB1CB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61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48B88-E5EE-E7E2-72DC-56439900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D57E7F-E780-9277-81C9-071D3C0B25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64855-EF99-63EB-80A7-11D712D48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D8949-0D3F-A7B0-CBDE-67046597D0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693F4-60F2-4714-8621-B4222C6882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3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7EFFA-1803-75FD-578B-EF68AC75F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DE1D6-1335-889F-B928-5459893DD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9F60A-A0EC-83A0-EC23-7BCBC23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33607-1E44-0CE8-627F-503E1E05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F7E38-14FD-D0EA-75AB-0957AC5A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6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47A9E-18F4-3B7A-339F-09C076F11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B198B-FD2D-B91E-6AB3-9EA24EAC4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AC70-028E-F5AF-57FB-3862ECBA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D1D74-31BF-D29D-EA9C-77DB33BDB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F6D4D-ACBF-8D70-A25D-9ECB9D50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4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A1DC66-E5E0-EBDE-A461-06FC9CB75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4B004-2625-4BCA-C3BD-4A5FD050D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0EFB6-61E6-2CCE-AA81-070736A1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2D809-A427-65B4-533A-7EDFFAE5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950-A96E-591C-A540-CE93077C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6F9AC-A37C-01C4-6226-B2E0AE2D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4152-68B0-D53D-21C7-A2FDD5460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15FB2-3C9B-CD5E-66B1-74474E0C5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87C93-6AA5-108C-7D33-87B9FDF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AF011-B809-C53C-5A8F-B8BB625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8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F021-487E-1872-BC12-BE9C6156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3E64A-C870-6645-C5D0-085DC0E14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AE95F-0BCE-00A0-C67B-83DC78C1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5B0B9-3B5D-8544-D295-9C7360ED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B67E8-19C0-3158-DB1D-5B2BA31A2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8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4989-1353-D7A0-DC0D-69FB9CAC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1E9D2-BC93-5558-0456-024737755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6A74C-6BFB-825A-7DB2-43D533126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4AB09-3114-6588-934C-6E57DCBE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98FAE-8973-8E84-7B00-3E72C0F7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5DFB8-4BAD-F412-EC0E-B7EE9355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8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727A1-6172-F696-338C-A6C8893B0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98F1F-E724-BF57-60B8-002689233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81EB5-6148-CD73-0D89-F7D3F573A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3C251-D76A-90EB-E711-4F734FB7E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2D06A-CE2F-689D-78A2-20A57D31B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30527-450A-466D-5CB4-1954BD85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FAB492-7279-5E47-E58F-D4C0E94E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AB48D-58BD-F71C-F556-4AFA543F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FFF12-38B1-A7D0-60FE-EFB902C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860D3-028D-A6B6-76E9-CF6DDB4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E6829-FAC7-051D-3F1B-F54327B9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FAB2F-94E0-7229-9CC5-53FD1DA8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7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16869-358A-FAC6-DD20-DFA55D57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D079A-B0C8-20B0-9B0C-3C2D953D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10AA61-F5A3-14B4-480B-B4E1D5D3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7827-8FB4-4BFD-0942-1C5C99762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266F1-D1B1-F858-A309-ADCC56E52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33A60-4667-D85E-ACE8-5DBD4654E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97088-4E5A-E498-289B-9328DBF1A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32A1A-A71C-A3DD-F8C8-592EF8088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FA386-7847-4E4D-F83D-73604A89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07590-ADDB-8D19-B8C4-1205CDC4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5094ED-211E-1425-76F7-D22463D726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107B1C-054D-2438-D59C-61F2EC153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B7649-1A58-17BF-E674-C47F204E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0EC1F-9D91-9337-CE87-202D9AD3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D82B1-6098-2650-C224-CBA42D67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8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B09EE-F65D-1865-DD97-0D9C2E79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95D90-685F-6432-6141-714EE740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8928F-303B-30AD-D9C3-44494ACEF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08E294-7EEA-4D1B-937A-A64459E4343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AAA83-FDB5-9879-55EC-EF7416C05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B7B3-5684-A914-0EFD-95C55DEB8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D8835F-BD4C-4873-A18B-1036F9B90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C6DC0-CB64-0451-C683-0C6BE877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A9460E-DA80-4564-3FBA-A66C6C27707E}"/>
              </a:ext>
            </a:extLst>
          </p:cNvPr>
          <p:cNvSpPr/>
          <p:nvPr/>
        </p:nvSpPr>
        <p:spPr>
          <a:xfrm flipV="1">
            <a:off x="0" y="916807"/>
            <a:ext cx="12192000" cy="747942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42DE1-3C5B-1F99-B6C2-26FA37FDE24C}"/>
              </a:ext>
            </a:extLst>
          </p:cNvPr>
          <p:cNvSpPr txBox="1"/>
          <p:nvPr/>
        </p:nvSpPr>
        <p:spPr>
          <a:xfrm>
            <a:off x="0" y="116133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30000" dirty="0">
                <a:solidFill>
                  <a:schemeClr val="bg1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095874-5960-034C-2035-A05F28582043}"/>
              </a:ext>
            </a:extLst>
          </p:cNvPr>
          <p:cNvSpPr txBox="1"/>
          <p:nvPr/>
        </p:nvSpPr>
        <p:spPr>
          <a:xfrm>
            <a:off x="3228193" y="4855073"/>
            <a:ext cx="572951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500" b="1" i="1" baseline="30000" dirty="0">
                <a:solidFill>
                  <a:srgbClr val="2A2774"/>
                </a:solidFill>
              </a:rPr>
              <a:t>Nuevo Centro Comunitario y Parque Martin Luther King Jr</a:t>
            </a:r>
            <a:r>
              <a:rPr lang="es-ES" sz="2500" i="1" baseline="30000" dirty="0">
                <a:solidFill>
                  <a:srgbClr val="2A2774"/>
                </a:solidFill>
              </a:rPr>
              <a:t>.</a:t>
            </a:r>
          </a:p>
          <a:p>
            <a:pPr algn="ctr"/>
            <a:r>
              <a:rPr lang="es-ES" sz="2500" i="1" baseline="30000" dirty="0">
                <a:solidFill>
                  <a:srgbClr val="2A2774"/>
                </a:solidFill>
              </a:rPr>
              <a:t>Evento de Divulgación Comunitaria </a:t>
            </a:r>
          </a:p>
          <a:p>
            <a:pPr algn="ctr"/>
            <a:r>
              <a:rPr lang="es-ES" sz="2500" i="1" baseline="30000" dirty="0">
                <a:solidFill>
                  <a:srgbClr val="2A2774"/>
                </a:solidFill>
              </a:rPr>
              <a:t>¡Bienvenidos!</a:t>
            </a:r>
          </a:p>
          <a:p>
            <a:pPr algn="ctr"/>
            <a:endParaRPr lang="en-US" sz="25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0017BDAC-AD1F-D285-BAE0-ED360FF6D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4" t="90686" r="16836" b="2313"/>
          <a:stretch>
            <a:fillRect/>
          </a:stretch>
        </p:blipFill>
        <p:spPr>
          <a:xfrm>
            <a:off x="3363939" y="3190928"/>
            <a:ext cx="3527481" cy="1048572"/>
          </a:xfrm>
          <a:prstGeom prst="rect">
            <a:avLst/>
          </a:prstGeom>
        </p:spPr>
      </p:pic>
      <p:pic>
        <p:nvPicPr>
          <p:cNvPr id="2" name="Picture 1" descr="A close-up of a map&#10;&#10;AI-generated content may be incorrect.">
            <a:extLst>
              <a:ext uri="{FF2B5EF4-FFF2-40B4-BE49-F238E27FC236}">
                <a16:creationId xmlns:a16="http://schemas.microsoft.com/office/drawing/2014/main" id="{80666E69-1EA4-5FDA-7DA6-F9ECE9F0A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5" t="90686" r="7842" b="3605"/>
          <a:stretch>
            <a:fillRect/>
          </a:stretch>
        </p:blipFill>
        <p:spPr>
          <a:xfrm>
            <a:off x="7064321" y="3093947"/>
            <a:ext cx="1336986" cy="557676"/>
          </a:xfrm>
          <a:prstGeom prst="rect">
            <a:avLst/>
          </a:prstGeom>
        </p:spPr>
      </p:pic>
      <p:pic>
        <p:nvPicPr>
          <p:cNvPr id="3" name="Picture 2" descr="A close-up of a map&#10;&#10;AI-generated content may be incorrect.">
            <a:extLst>
              <a:ext uri="{FF2B5EF4-FFF2-40B4-BE49-F238E27FC236}">
                <a16:creationId xmlns:a16="http://schemas.microsoft.com/office/drawing/2014/main" id="{72B4BA87-7827-9D36-5DEA-CEDD2322E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3" t="90686" r="-706" b="3605"/>
          <a:stretch>
            <a:fillRect/>
          </a:stretch>
        </p:blipFill>
        <p:spPr>
          <a:xfrm>
            <a:off x="7064321" y="3625116"/>
            <a:ext cx="1336986" cy="557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4BEC9-83F2-C1F4-3682-4AC0C4233CBA}"/>
              </a:ext>
            </a:extLst>
          </p:cNvPr>
          <p:cNvSpPr txBox="1"/>
          <p:nvPr/>
        </p:nvSpPr>
        <p:spPr>
          <a:xfrm>
            <a:off x="0" y="1959859"/>
            <a:ext cx="1219200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baseline="30000" dirty="0">
                <a:solidFill>
                  <a:srgbClr val="2A2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Outreach Event </a:t>
            </a:r>
          </a:p>
          <a:p>
            <a:pPr algn="ctr"/>
            <a:r>
              <a:rPr lang="en-US" sz="4000" b="1" baseline="30000" dirty="0">
                <a:solidFill>
                  <a:srgbClr val="2A27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Welcome!</a:t>
            </a:r>
          </a:p>
          <a:p>
            <a:pPr algn="ctr"/>
            <a:endParaRPr lang="en-US" sz="40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947264-F0A1-7DA9-5012-4EBC00BFF119}"/>
              </a:ext>
            </a:extLst>
          </p:cNvPr>
          <p:cNvSpPr/>
          <p:nvPr/>
        </p:nvSpPr>
        <p:spPr>
          <a:xfrm>
            <a:off x="417576" y="438912"/>
            <a:ext cx="11356848" cy="5870449"/>
          </a:xfrm>
          <a:prstGeom prst="rect">
            <a:avLst/>
          </a:prstGeom>
          <a:noFill/>
          <a:ln w="57150">
            <a:solidFill>
              <a:srgbClr val="2A277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Click="0" advTm="120000">
        <p14:reveal/>
      </p:transition>
    </mc:Choice>
    <mc:Fallback>
      <p:transition spd="slow" advClick="0" advTm="1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63621-34D3-E983-20C1-E2889D1A3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0ABD33-6ED0-0BED-DC56-300C0C3010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t="14325" r="-100" b="18322"/>
          <a:stretch>
            <a:fillRect/>
          </a:stretch>
        </p:blipFill>
        <p:spPr>
          <a:xfrm>
            <a:off x="0" y="815141"/>
            <a:ext cx="12179808" cy="54743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63581B-4915-F4F0-0C4A-504E7F1A0208}"/>
              </a:ext>
            </a:extLst>
          </p:cNvPr>
          <p:cNvSpPr/>
          <p:nvPr/>
        </p:nvSpPr>
        <p:spPr>
          <a:xfrm>
            <a:off x="6586728" y="5357814"/>
            <a:ext cx="1929384" cy="965802"/>
          </a:xfrm>
          <a:prstGeom prst="rect">
            <a:avLst/>
          </a:prstGeom>
          <a:solidFill>
            <a:srgbClr val="DED5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29654B-4939-C209-746E-74AD56387A02}"/>
              </a:ext>
            </a:extLst>
          </p:cNvPr>
          <p:cNvSpPr/>
          <p:nvPr/>
        </p:nvSpPr>
        <p:spPr>
          <a:xfrm>
            <a:off x="1453896" y="2075688"/>
            <a:ext cx="384048" cy="159105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7B80A7-DAC3-8144-3E6B-4476E5281D03}"/>
              </a:ext>
            </a:extLst>
          </p:cNvPr>
          <p:cNvSpPr/>
          <p:nvPr/>
        </p:nvSpPr>
        <p:spPr>
          <a:xfrm>
            <a:off x="11280648" y="2228088"/>
            <a:ext cx="384048" cy="159105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F2C431-8A98-1FC0-250A-804312F37ED0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1EE17E-F220-BD6E-C8B6-9991674E52C3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2105F-EE70-4EEB-11A4-82100FDA6E5D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180AE2-212A-4FF0-43F0-E9F3649A7B24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55333-50BB-E4C5-3845-E06F3C13B623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C2CBB-AF4F-97E2-EFE9-47BAC07EC603}"/>
              </a:ext>
            </a:extLst>
          </p:cNvPr>
          <p:cNvSpPr txBox="1"/>
          <p:nvPr/>
        </p:nvSpPr>
        <p:spPr>
          <a:xfrm>
            <a:off x="332232" y="6312399"/>
            <a:ext cx="950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baseline="30000" dirty="0">
                <a:solidFill>
                  <a:srgbClr val="2A2774"/>
                </a:solidFill>
              </a:rPr>
              <a:t>Planificación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7EA50E6A-F758-993C-58D1-905FB537A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34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90000">
        <p:fade/>
      </p:transition>
    </mc:Choice>
    <mc:Fallback>
      <p:transition spd="slow" advTm="9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8B02A-E544-DF05-13D8-B23783A82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E96049F-526C-0D7D-D5DB-D66764880954}"/>
              </a:ext>
            </a:extLst>
          </p:cNvPr>
          <p:cNvGrpSpPr/>
          <p:nvPr/>
        </p:nvGrpSpPr>
        <p:grpSpPr>
          <a:xfrm>
            <a:off x="338328" y="757777"/>
            <a:ext cx="11347704" cy="5369719"/>
            <a:chOff x="338328" y="757777"/>
            <a:chExt cx="11347704" cy="53697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244FA83-0850-0E22-C9D6-A8CC5B05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1" b="14991"/>
            <a:stretch/>
          </p:blipFill>
          <p:spPr>
            <a:xfrm>
              <a:off x="338328" y="757777"/>
              <a:ext cx="11347704" cy="529413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F52089-E806-9AD7-DC2F-FF75900C130C}"/>
                </a:ext>
              </a:extLst>
            </p:cNvPr>
            <p:cNvSpPr/>
            <p:nvPr/>
          </p:nvSpPr>
          <p:spPr>
            <a:xfrm>
              <a:off x="6766560" y="3739896"/>
              <a:ext cx="4100994" cy="238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FBC5840-BE18-F25A-3D79-28649CB60DF9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D74C5-F0FE-2AAA-7487-C444CC252E67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8F557-5EA6-8FC9-9C58-064C70F0077C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AA774A-1CDC-F68C-343C-A4AD20A92704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43493-F626-9A63-2583-003B6ECDD457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Next Steps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D44F8-0EDA-C9B8-FA31-A3C3CBCD3C45}"/>
              </a:ext>
            </a:extLst>
          </p:cNvPr>
          <p:cNvSpPr txBox="1"/>
          <p:nvPr/>
        </p:nvSpPr>
        <p:spPr>
          <a:xfrm>
            <a:off x="332232" y="6312399"/>
            <a:ext cx="1112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600" i="1" baseline="30000" dirty="0">
                <a:solidFill>
                  <a:srgbClr val="2A2774"/>
                </a:solidFill>
              </a:rPr>
              <a:t>Próximos Pasos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546CA2D4-AEE8-B1CD-ECA9-1AC4D9C49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4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Tm="120000">
        <p14:reveal/>
      </p:transition>
    </mc:Choice>
    <mc:Fallback>
      <p:transition spd="slow" advTm="1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72CD0-5477-804D-3E6E-E41B3B4DC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diagram&#10;&#10;AI-generated content may be incorrect.">
            <a:extLst>
              <a:ext uri="{FF2B5EF4-FFF2-40B4-BE49-F238E27FC236}">
                <a16:creationId xmlns:a16="http://schemas.microsoft.com/office/drawing/2014/main" id="{D0DF4109-36E6-B927-ACF3-31AEACA76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2883" r="5080" b="2660"/>
          <a:stretch>
            <a:fillRect/>
          </a:stretch>
        </p:blipFill>
        <p:spPr>
          <a:xfrm>
            <a:off x="5938206" y="1411854"/>
            <a:ext cx="6084630" cy="4371421"/>
          </a:xfrm>
          <a:prstGeom prst="rect">
            <a:avLst/>
          </a:prstGeom>
        </p:spPr>
      </p:pic>
      <p:pic>
        <p:nvPicPr>
          <p:cNvPr id="15" name="Picture 14" descr="A blueprint of a building&#10;&#10;AI-generated content may be incorrect.">
            <a:extLst>
              <a:ext uri="{FF2B5EF4-FFF2-40B4-BE49-F238E27FC236}">
                <a16:creationId xmlns:a16="http://schemas.microsoft.com/office/drawing/2014/main" id="{4AB31695-24A4-FAD8-E2B6-1AFE199A4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12540" r="10088" b="1658"/>
          <a:stretch>
            <a:fillRect/>
          </a:stretch>
        </p:blipFill>
        <p:spPr>
          <a:xfrm>
            <a:off x="163069" y="871247"/>
            <a:ext cx="5524500" cy="50663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455EC2-7EE1-0E99-6FA8-8AC1B7FBE203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05AC-C1CC-85DC-C056-B7215ECA22A2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B8070-7114-F058-B40B-4CBD82687F31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C25826-DD8F-2611-0349-E180F68541DC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9E179-065D-E11C-A297-F6F1499177D4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Event Guide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0A97B-25A0-DBA4-C991-ACC33F4E0CC8}"/>
              </a:ext>
            </a:extLst>
          </p:cNvPr>
          <p:cNvSpPr txBox="1"/>
          <p:nvPr/>
        </p:nvSpPr>
        <p:spPr>
          <a:xfrm>
            <a:off x="332232" y="6312399"/>
            <a:ext cx="1871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baseline="30000" dirty="0">
                <a:solidFill>
                  <a:srgbClr val="2A2774"/>
                </a:solidFill>
              </a:rPr>
              <a:t> Instrucciones para el Evento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A7259B31-F7C1-6002-883D-748C3D3FB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150000">
        <p14:reveal/>
      </p:transition>
    </mc:Choice>
    <mc:Fallback>
      <p:transition spd="slow" advTm="15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B31AA-BB5D-EA00-18D6-215814A23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C317CA-7B49-5140-2A99-9318DEF47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14991"/>
          <a:stretch/>
        </p:blipFill>
        <p:spPr>
          <a:xfrm>
            <a:off x="338328" y="803497"/>
            <a:ext cx="11347704" cy="5294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CAC4A-FC5F-56B0-C38A-B679DD14AC18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163AEF-81F8-28D1-F7C0-93A7CD3010B4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DA1FD-A5DE-556A-EE87-D46D9AF18818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440128-B8F3-7601-231C-37DBCFEEDB1A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4244B3-8AFE-D242-E2F8-E9A38FF4D83C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Project 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AB7E2-F733-9C6C-3530-4A8EC9F5715E}"/>
              </a:ext>
            </a:extLst>
          </p:cNvPr>
          <p:cNvSpPr txBox="1"/>
          <p:nvPr/>
        </p:nvSpPr>
        <p:spPr>
          <a:xfrm>
            <a:off x="332232" y="6312399"/>
            <a:ext cx="1544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600" i="1" baseline="30000" dirty="0">
                <a:solidFill>
                  <a:srgbClr val="2A2774"/>
                </a:solidFill>
              </a:rPr>
              <a:t>Ubicación del Proyecto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F1A35D5C-FDFB-F510-E4FE-17881DA3C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8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150000">
        <p14:reveal/>
      </p:transition>
    </mc:Choice>
    <mc:Fallback>
      <p:transition spd="slow" advTm="15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6EDA2-6B95-EE9B-A4B5-3851FB08F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A10A655-8068-CEAB-3A07-EE6CE3C2C6E9}"/>
              </a:ext>
            </a:extLst>
          </p:cNvPr>
          <p:cNvGrpSpPr/>
          <p:nvPr/>
        </p:nvGrpSpPr>
        <p:grpSpPr>
          <a:xfrm>
            <a:off x="338328" y="803497"/>
            <a:ext cx="11347704" cy="5386211"/>
            <a:chOff x="338328" y="803497"/>
            <a:chExt cx="11347704" cy="53862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8965CD-B3E6-5F0F-DDAF-DD855D99E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1" b="14991"/>
            <a:stretch/>
          </p:blipFill>
          <p:spPr>
            <a:xfrm>
              <a:off x="338328" y="803497"/>
              <a:ext cx="11347704" cy="529413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94C689-A497-2CEC-DFA2-308AAA00685C}"/>
                </a:ext>
              </a:extLst>
            </p:cNvPr>
            <p:cNvSpPr/>
            <p:nvPr/>
          </p:nvSpPr>
          <p:spPr>
            <a:xfrm>
              <a:off x="4480560" y="5413248"/>
              <a:ext cx="2880360" cy="7764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8C6B254-7CF9-0962-D63F-C6B9B5006F78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0862D-1DB2-AB96-81B4-6FAE1469754C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72554-905B-5258-2364-B573A4608F8D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E84733-9194-83DC-92EC-22D464710E1F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8080E4-4776-F41A-3E57-266022F59659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Project Location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792DD-88A6-17FE-79E5-403C637AD7B7}"/>
              </a:ext>
            </a:extLst>
          </p:cNvPr>
          <p:cNvSpPr txBox="1"/>
          <p:nvPr/>
        </p:nvSpPr>
        <p:spPr>
          <a:xfrm>
            <a:off x="332232" y="6312399"/>
            <a:ext cx="1544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R" sz="1600" i="1" baseline="30000" dirty="0">
                <a:solidFill>
                  <a:srgbClr val="2A2774"/>
                </a:solidFill>
              </a:rPr>
              <a:t>Ubicación del Proyecto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74980901-A5CD-77A7-8185-5E4E0381C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120000">
        <p14:reveal/>
      </p:transition>
    </mc:Choice>
    <mc:Fallback>
      <p:transition spd="slow" advTm="1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2456A-8D68-4F1A-A4FF-1D1DA14C3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C649BF-D7A1-C4A2-FC54-7A4782E5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14991"/>
          <a:stretch/>
        </p:blipFill>
        <p:spPr>
          <a:xfrm>
            <a:off x="338328" y="757777"/>
            <a:ext cx="11347704" cy="5294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B06FBF-9A34-5FB1-3572-8632D932B7CD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EC3BA-0902-E97B-D57A-8361A6A55272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C4AA4-5FEA-63D4-910F-3F72414CED7C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E8EA8-49A1-5A9C-7196-49AFEC8E4435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41FF44-E384-0C25-E698-D806E335F65E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MLK Jr. Park - Programmatic Elements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4B726-687C-D6D4-AE2A-DE1111D5F676}"/>
              </a:ext>
            </a:extLst>
          </p:cNvPr>
          <p:cNvSpPr txBox="1"/>
          <p:nvPr/>
        </p:nvSpPr>
        <p:spPr>
          <a:xfrm>
            <a:off x="332232" y="6312399"/>
            <a:ext cx="2641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baseline="30000" dirty="0">
                <a:solidFill>
                  <a:srgbClr val="2A2774"/>
                </a:solidFill>
              </a:rPr>
              <a:t>Parque MLK Jr. - Elementos Programáticos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4711C8DE-F1F9-2238-C7A6-428A23F82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8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120000">
        <p14:reveal/>
      </p:transition>
    </mc:Choice>
    <mc:Fallback>
      <p:transition spd="slow" advTm="12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550CA-5F5A-0620-8CD1-ECE32142B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A40DE-FF5D-240C-6A1B-EEBF51374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E2790-A189-4C3A-CD28-FE21EAAA5E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F5347-96BA-D389-6706-0871C30EE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1" b="14991"/>
          <a:stretch/>
        </p:blipFill>
        <p:spPr>
          <a:xfrm>
            <a:off x="338328" y="757777"/>
            <a:ext cx="11347704" cy="5294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7D72F-374B-3FDE-0949-D5DECAF007A9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81399-AD50-F246-5723-43684E847ACF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29CAE4-7C91-288B-77CF-B1867F2D13E3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28DD9E-F541-39B7-B465-C627F4FE1AD6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8A1C3-1DB4-49FC-1041-29B526179512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MLK Jr. Park Overview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8BAE48-F8DB-EF48-89A2-6E33F9F40B31}"/>
              </a:ext>
            </a:extLst>
          </p:cNvPr>
          <p:cNvSpPr txBox="1"/>
          <p:nvPr/>
        </p:nvSpPr>
        <p:spPr>
          <a:xfrm>
            <a:off x="332232" y="6312399"/>
            <a:ext cx="2471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baseline="30000" dirty="0">
                <a:solidFill>
                  <a:srgbClr val="2A2774"/>
                </a:solidFill>
              </a:rPr>
              <a:t>Descripción General del Parque MLK Jr.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C99020C3-5B18-1941-F459-3663621ED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150000">
        <p14:reveal/>
      </p:transition>
    </mc:Choice>
    <mc:Fallback>
      <p:transition spd="slow" advTm="15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DE40-2164-51D6-10A2-96A220FC6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35C6E-CFB3-3D65-AB26-4157A5D46157}"/>
              </a:ext>
            </a:extLst>
          </p:cNvPr>
          <p:cNvGrpSpPr/>
          <p:nvPr/>
        </p:nvGrpSpPr>
        <p:grpSpPr>
          <a:xfrm>
            <a:off x="0" y="815139"/>
            <a:ext cx="12192000" cy="5497260"/>
            <a:chOff x="0" y="815139"/>
            <a:chExt cx="12192000" cy="549726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B89315-1973-8612-82B9-A243E245C65A}"/>
                </a:ext>
              </a:extLst>
            </p:cNvPr>
            <p:cNvGrpSpPr/>
            <p:nvPr/>
          </p:nvGrpSpPr>
          <p:grpSpPr>
            <a:xfrm>
              <a:off x="0" y="815139"/>
              <a:ext cx="12192000" cy="5497260"/>
              <a:chOff x="0" y="815139"/>
              <a:chExt cx="12192000" cy="5497260"/>
            </a:xfrm>
          </p:grpSpPr>
          <p:pic>
            <p:nvPicPr>
              <p:cNvPr id="10" name="Picture 9" descr="A map of a building with trees&#10;&#10;AI-generated content may be incorrect.">
                <a:extLst>
                  <a:ext uri="{FF2B5EF4-FFF2-40B4-BE49-F238E27FC236}">
                    <a16:creationId xmlns:a16="http://schemas.microsoft.com/office/drawing/2014/main" id="{B756D061-3EEC-E47B-B677-D831B63A9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95" r="559" b="18350"/>
              <a:stretch>
                <a:fillRect/>
              </a:stretch>
            </p:blipFill>
            <p:spPr>
              <a:xfrm>
                <a:off x="0" y="815139"/>
                <a:ext cx="12192000" cy="549726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E6477D3-01F3-E79F-4C0F-497EA8B5AE9F}"/>
                  </a:ext>
                </a:extLst>
              </p:cNvPr>
              <p:cNvSpPr/>
              <p:nvPr/>
            </p:nvSpPr>
            <p:spPr>
              <a:xfrm>
                <a:off x="6656832" y="5422392"/>
                <a:ext cx="1929384" cy="890007"/>
              </a:xfrm>
              <a:prstGeom prst="rect">
                <a:avLst/>
              </a:prstGeom>
              <a:solidFill>
                <a:srgbClr val="DED5C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EC234ED-AF02-C9F1-4D57-1A237D201E90}"/>
                </a:ext>
              </a:extLst>
            </p:cNvPr>
            <p:cNvSpPr/>
            <p:nvPr/>
          </p:nvSpPr>
          <p:spPr>
            <a:xfrm>
              <a:off x="1453896" y="2075688"/>
              <a:ext cx="384048" cy="15910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B50938-F4D5-8242-55C0-04057B5949A3}"/>
                </a:ext>
              </a:extLst>
            </p:cNvPr>
            <p:cNvSpPr/>
            <p:nvPr/>
          </p:nvSpPr>
          <p:spPr>
            <a:xfrm>
              <a:off x="11362944" y="2228088"/>
              <a:ext cx="384048" cy="159105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1FCC383-520B-B747-18CD-B34464275A85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9501E-67FC-1BD4-6FBC-0458D7CD2FB1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32BE3-C5BE-BBEA-75A3-4E7061543775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FFCE41-1AD9-75AF-F548-5352759080A3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178D0-9118-B81A-720D-C48FBC24E3B6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4E5DD-67A2-8A1F-EF66-6800B63F8091}"/>
              </a:ext>
            </a:extLst>
          </p:cNvPr>
          <p:cNvSpPr txBox="1"/>
          <p:nvPr/>
        </p:nvSpPr>
        <p:spPr>
          <a:xfrm>
            <a:off x="332232" y="6312399"/>
            <a:ext cx="950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baseline="30000" dirty="0">
                <a:solidFill>
                  <a:srgbClr val="2A2774"/>
                </a:solidFill>
              </a:rPr>
              <a:t>Planificación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CA027A80-D421-AF16-02E7-D96C4E409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4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0" advTm="90000">
        <p14:reveal/>
      </p:transition>
    </mc:Choice>
    <mc:Fallback>
      <p:transition spd="slow" advTm="9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0745-374C-63D7-4B02-163277DF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1C9DA9-FB1B-76AF-12E8-5071BC397E5C}"/>
              </a:ext>
            </a:extLst>
          </p:cNvPr>
          <p:cNvGrpSpPr/>
          <p:nvPr/>
        </p:nvGrpSpPr>
        <p:grpSpPr>
          <a:xfrm>
            <a:off x="-21336" y="803497"/>
            <a:ext cx="12192000" cy="5520119"/>
            <a:chOff x="0" y="644687"/>
            <a:chExt cx="12192000" cy="55201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46EECE-A3A0-A335-CE41-1C41144A3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85" b="18137"/>
            <a:stretch>
              <a:fillRect/>
            </a:stretch>
          </p:blipFill>
          <p:spPr>
            <a:xfrm>
              <a:off x="0" y="644687"/>
              <a:ext cx="12192000" cy="550890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716630-BA11-A8AF-C55D-CF4E5A41CA33}"/>
                </a:ext>
              </a:extLst>
            </p:cNvPr>
            <p:cNvSpPr/>
            <p:nvPr/>
          </p:nvSpPr>
          <p:spPr>
            <a:xfrm>
              <a:off x="6611112" y="5237104"/>
              <a:ext cx="1929384" cy="927702"/>
            </a:xfrm>
            <a:prstGeom prst="rect">
              <a:avLst/>
            </a:prstGeom>
            <a:solidFill>
              <a:srgbClr val="DED5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36148F2-1316-AA76-E58C-DA7585A43853}"/>
              </a:ext>
            </a:extLst>
          </p:cNvPr>
          <p:cNvSpPr/>
          <p:nvPr/>
        </p:nvSpPr>
        <p:spPr>
          <a:xfrm>
            <a:off x="1453896" y="2075688"/>
            <a:ext cx="384048" cy="159105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7D8B20-1B0E-7D98-29D2-43C7FD882CE4}"/>
              </a:ext>
            </a:extLst>
          </p:cNvPr>
          <p:cNvSpPr/>
          <p:nvPr/>
        </p:nvSpPr>
        <p:spPr>
          <a:xfrm>
            <a:off x="11280648" y="2228088"/>
            <a:ext cx="384048" cy="159105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FFB70-353B-F9CC-0A34-C7083CA8C698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E4B1F9-E0BF-A2D2-CFA0-1BE6BC49D323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4051-0DAF-9EAC-9A63-D7ACC9EF798F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0D9E43-459A-FFEE-6ED0-D6A375F3A5AD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70E38F-9D97-6532-A968-D0B159352E40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2756C-CACB-3B4B-790F-BCCC7A39F8B0}"/>
              </a:ext>
            </a:extLst>
          </p:cNvPr>
          <p:cNvSpPr txBox="1"/>
          <p:nvPr/>
        </p:nvSpPr>
        <p:spPr>
          <a:xfrm>
            <a:off x="332232" y="6312399"/>
            <a:ext cx="950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baseline="30000" dirty="0">
                <a:solidFill>
                  <a:srgbClr val="2A2774"/>
                </a:solidFill>
              </a:rPr>
              <a:t>Planificación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A4E93457-FE1D-6293-E40C-D9D9F34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90000">
        <p:fade/>
      </p:transition>
    </mc:Choice>
    <mc:Fallback>
      <p:transition spd="slow" advTm="9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345F-3368-1148-192D-E2B505AE0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3FF5B2-EF99-5285-9996-4F137C6AE5CF}"/>
              </a:ext>
            </a:extLst>
          </p:cNvPr>
          <p:cNvGrpSpPr/>
          <p:nvPr/>
        </p:nvGrpSpPr>
        <p:grpSpPr>
          <a:xfrm>
            <a:off x="-24384" y="803497"/>
            <a:ext cx="12192000" cy="5520119"/>
            <a:chOff x="0" y="491416"/>
            <a:chExt cx="12192000" cy="55201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202BD0-2A34-0280-9AA4-2A3FD1522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6" b="18141"/>
            <a:stretch>
              <a:fillRect/>
            </a:stretch>
          </p:blipFill>
          <p:spPr>
            <a:xfrm>
              <a:off x="0" y="491416"/>
              <a:ext cx="12192000" cy="549725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F3ACA8-218B-8761-7A42-B2E2E9F208F7}"/>
                </a:ext>
              </a:extLst>
            </p:cNvPr>
            <p:cNvSpPr/>
            <p:nvPr/>
          </p:nvSpPr>
          <p:spPr>
            <a:xfrm>
              <a:off x="6611112" y="5067639"/>
              <a:ext cx="1929384" cy="943896"/>
            </a:xfrm>
            <a:prstGeom prst="rect">
              <a:avLst/>
            </a:prstGeom>
            <a:solidFill>
              <a:srgbClr val="DED5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9145A63D-71E5-5099-E73F-F66725AE8466}"/>
              </a:ext>
            </a:extLst>
          </p:cNvPr>
          <p:cNvSpPr/>
          <p:nvPr/>
        </p:nvSpPr>
        <p:spPr>
          <a:xfrm>
            <a:off x="1453896" y="2075688"/>
            <a:ext cx="384048" cy="159105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2E898A-E03E-2860-F454-4091A48367F0}"/>
              </a:ext>
            </a:extLst>
          </p:cNvPr>
          <p:cNvSpPr/>
          <p:nvPr/>
        </p:nvSpPr>
        <p:spPr>
          <a:xfrm>
            <a:off x="11280648" y="2228088"/>
            <a:ext cx="384048" cy="159105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74526F-A8BB-C5BF-80FC-89A36AF72DE8}"/>
              </a:ext>
            </a:extLst>
          </p:cNvPr>
          <p:cNvSpPr/>
          <p:nvPr/>
        </p:nvSpPr>
        <p:spPr>
          <a:xfrm>
            <a:off x="0" y="557244"/>
            <a:ext cx="12192000" cy="246253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A9AAE8-1E0B-ADC1-5BC3-792D5EF57995}"/>
              </a:ext>
            </a:extLst>
          </p:cNvPr>
          <p:cNvSpPr txBox="1"/>
          <p:nvPr/>
        </p:nvSpPr>
        <p:spPr>
          <a:xfrm>
            <a:off x="332232" y="311884"/>
            <a:ext cx="1152144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>
                <a:solidFill>
                  <a:srgbClr val="2A2774"/>
                </a:solidFill>
                <a:latin typeface="Arial Black" panose="020B0A04020102020204" pitchFamily="34" charset="0"/>
              </a:rPr>
              <a:t>New Martin Luther King Jr. Community Center &amp; Park</a:t>
            </a:r>
          </a:p>
          <a:p>
            <a:endParaRPr lang="en-US" sz="2800" dirty="0">
              <a:solidFill>
                <a:srgbClr val="2A2774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D4D27-A59E-A253-8385-F16F48C47CEB}"/>
              </a:ext>
            </a:extLst>
          </p:cNvPr>
          <p:cNvSpPr txBox="1"/>
          <p:nvPr/>
        </p:nvSpPr>
        <p:spPr>
          <a:xfrm>
            <a:off x="7921842" y="612693"/>
            <a:ext cx="410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baseline="30000" dirty="0">
                <a:solidFill>
                  <a:schemeClr val="bg1"/>
                </a:solidFill>
              </a:rPr>
              <a:t>Nuevo Centro Comunitario y Parque Martin Luther King Jr.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FBC2DD-784B-94B1-8C94-6C5B4E1F77C1}"/>
              </a:ext>
            </a:extLst>
          </p:cNvPr>
          <p:cNvSpPr/>
          <p:nvPr/>
        </p:nvSpPr>
        <p:spPr>
          <a:xfrm>
            <a:off x="0" y="6300756"/>
            <a:ext cx="12192000" cy="45719"/>
          </a:xfrm>
          <a:prstGeom prst="rect">
            <a:avLst/>
          </a:prstGeom>
          <a:solidFill>
            <a:srgbClr val="2A27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098EBB-B950-6C6D-52B3-806B14418D0E}"/>
              </a:ext>
            </a:extLst>
          </p:cNvPr>
          <p:cNvSpPr txBox="1"/>
          <p:nvPr/>
        </p:nvSpPr>
        <p:spPr>
          <a:xfrm>
            <a:off x="332232" y="6117096"/>
            <a:ext cx="11521440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baseline="30000" dirty="0">
                <a:solidFill>
                  <a:srgbClr val="2A2774"/>
                </a:solidFill>
              </a:rPr>
              <a:t>Planning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7E379C-A2C6-4C6E-36AA-AF65207F0185}"/>
              </a:ext>
            </a:extLst>
          </p:cNvPr>
          <p:cNvSpPr txBox="1"/>
          <p:nvPr/>
        </p:nvSpPr>
        <p:spPr>
          <a:xfrm>
            <a:off x="332232" y="6312399"/>
            <a:ext cx="950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i="1" baseline="30000" dirty="0">
                <a:solidFill>
                  <a:srgbClr val="2A2774"/>
                </a:solidFill>
              </a:rPr>
              <a:t>Planificación</a:t>
            </a:r>
            <a:endParaRPr lang="en-US" sz="1600" dirty="0">
              <a:solidFill>
                <a:srgbClr val="2A2774"/>
              </a:solidFill>
            </a:endParaRPr>
          </a:p>
        </p:txBody>
      </p:sp>
      <p:pic>
        <p:nvPicPr>
          <p:cNvPr id="13" name="Picture 12" descr="A close-up of a map&#10;&#10;AI-generated content may be incorrect.">
            <a:extLst>
              <a:ext uri="{FF2B5EF4-FFF2-40B4-BE49-F238E27FC236}">
                <a16:creationId xmlns:a16="http://schemas.microsoft.com/office/drawing/2014/main" id="{11BD1713-41CB-88DF-11BE-FC73BD04B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6" t="90686" b="2904"/>
          <a:stretch>
            <a:fillRect/>
          </a:stretch>
        </p:blipFill>
        <p:spPr>
          <a:xfrm>
            <a:off x="8321040" y="6395795"/>
            <a:ext cx="3619500" cy="4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4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90000">
        <p:fade/>
      </p:transition>
    </mc:Choice>
    <mc:Fallback>
      <p:transition spd="slow" advTm="9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298</Words>
  <Application>Microsoft Office PowerPoint</Application>
  <PresentationFormat>Widescreen</PresentationFormat>
  <Paragraphs>57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Hadit Broadney</dc:creator>
  <cp:lastModifiedBy>Hadit Broadney</cp:lastModifiedBy>
  <cp:revision>7</cp:revision>
  <dcterms:created xsi:type="dcterms:W3CDTF">2025-10-08T16:58:28Z</dcterms:created>
  <dcterms:modified xsi:type="dcterms:W3CDTF">2025-10-09T20:02:58Z</dcterms:modified>
</cp:coreProperties>
</file>